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388" r:id="rId3"/>
    <p:sldId id="292" r:id="rId4"/>
    <p:sldId id="389" r:id="rId5"/>
    <p:sldId id="257" r:id="rId6"/>
    <p:sldId id="318" r:id="rId7"/>
    <p:sldId id="390" r:id="rId8"/>
    <p:sldId id="394" r:id="rId9"/>
    <p:sldId id="400" r:id="rId10"/>
    <p:sldId id="391" r:id="rId11"/>
    <p:sldId id="392" r:id="rId12"/>
    <p:sldId id="393" r:id="rId13"/>
    <p:sldId id="395" r:id="rId14"/>
    <p:sldId id="396" r:id="rId15"/>
    <p:sldId id="399" r:id="rId16"/>
    <p:sldId id="397" r:id="rId17"/>
    <p:sldId id="401" r:id="rId18"/>
    <p:sldId id="402" r:id="rId19"/>
    <p:sldId id="403" r:id="rId20"/>
    <p:sldId id="398" r:id="rId21"/>
    <p:sldId id="407" r:id="rId22"/>
    <p:sldId id="404" r:id="rId23"/>
    <p:sldId id="405" r:id="rId24"/>
    <p:sldId id="408" r:id="rId25"/>
    <p:sldId id="40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08"/>
    <p:restoredTop sz="94626"/>
  </p:normalViewPr>
  <p:slideViewPr>
    <p:cSldViewPr snapToGrid="0" snapToObjects="1">
      <p:cViewPr varScale="1">
        <p:scale>
          <a:sx n="99" d="100"/>
          <a:sy n="99" d="100"/>
        </p:scale>
        <p:origin x="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cai/Documents/GitHub/Rafflesiaceae_phylogenomics/3_gene_shopping/G2141_features_sortdata.tsv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cai/Documents/GitHub/Rafflesiaceae_phylogenomics/3_gene_shopping/G2141_features_sortdata.t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6FB-6043-BB8D-8629B72EA4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6FB-6043-BB8D-8629B72EA4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6FB-6043-BB8D-8629B72EA469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35.4</c:v>
                </c:pt>
                <c:pt idx="1">
                  <c:v>32.9</c:v>
                </c:pt>
                <c:pt idx="2">
                  <c:v>31.699999999999996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6FB-6043-BB8D-8629B72EA46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4B6-A943-9507-8F199516F38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4B6-A943-9507-8F199516F38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4B6-A943-9507-8F199516F382}"/>
              </c:ext>
            </c:extLst>
          </c:dPt>
          <c:val>
            <c:numRef>
              <c:f>Sheet1!$A$1:$A$3</c:f>
              <c:numCache>
                <c:formatCode>General</c:formatCode>
                <c:ptCount val="3"/>
                <c:pt idx="0">
                  <c:v>95</c:v>
                </c:pt>
                <c:pt idx="1">
                  <c:v>3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4B6-A943-9507-8F199516F38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G2141_features_sortdata!$I$1</c:f>
              <c:strCache>
                <c:ptCount val="1"/>
                <c:pt idx="0">
                  <c:v>spTr_bipartition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dk1">
                  <a:tint val="88500"/>
                </a:schemeClr>
              </a:solidFill>
              <a:ln w="9525">
                <a:solidFill>
                  <a:schemeClr val="dk1">
                    <a:tint val="88500"/>
                  </a:schemeClr>
                </a:solidFill>
              </a:ln>
              <a:effectLst/>
            </c:spPr>
          </c:marker>
          <c:xVal>
            <c:numRef>
              <c:f>G2141_features_sortdata!$H$2:$H$2142</c:f>
              <c:numCache>
                <c:formatCode>General</c:formatCode>
                <c:ptCount val="2141"/>
                <c:pt idx="0">
                  <c:v>3.09998</c:v>
                </c:pt>
                <c:pt idx="1">
                  <c:v>3.0824500000000001</c:v>
                </c:pt>
                <c:pt idx="2">
                  <c:v>1.7967</c:v>
                </c:pt>
                <c:pt idx="3">
                  <c:v>1.20597</c:v>
                </c:pt>
                <c:pt idx="4">
                  <c:v>2.2681800000000001</c:v>
                </c:pt>
                <c:pt idx="5">
                  <c:v>1.4433100000000001</c:v>
                </c:pt>
                <c:pt idx="6">
                  <c:v>5.1265099999999997</c:v>
                </c:pt>
                <c:pt idx="7">
                  <c:v>2.4890699999999999</c:v>
                </c:pt>
                <c:pt idx="8">
                  <c:v>3.0526900000000001</c:v>
                </c:pt>
                <c:pt idx="9">
                  <c:v>1.9659199999999999</c:v>
                </c:pt>
                <c:pt idx="10">
                  <c:v>2.3970699999999998</c:v>
                </c:pt>
                <c:pt idx="11">
                  <c:v>1.6660999999999999</c:v>
                </c:pt>
                <c:pt idx="12">
                  <c:v>1.50684</c:v>
                </c:pt>
                <c:pt idx="13">
                  <c:v>1.40863</c:v>
                </c:pt>
                <c:pt idx="14">
                  <c:v>4.7751700000000001</c:v>
                </c:pt>
                <c:pt idx="15">
                  <c:v>2.07605</c:v>
                </c:pt>
                <c:pt idx="16">
                  <c:v>9.3544400000000003</c:v>
                </c:pt>
                <c:pt idx="17">
                  <c:v>1.6045700000000001</c:v>
                </c:pt>
                <c:pt idx="18">
                  <c:v>3.6232799999999998</c:v>
                </c:pt>
                <c:pt idx="19">
                  <c:v>2.0992600000000001</c:v>
                </c:pt>
                <c:pt idx="20">
                  <c:v>1.8294299999999999</c:v>
                </c:pt>
                <c:pt idx="21">
                  <c:v>2.4854599999999998</c:v>
                </c:pt>
                <c:pt idx="22">
                  <c:v>1.35025</c:v>
                </c:pt>
                <c:pt idx="23">
                  <c:v>1.8900399999999999</c:v>
                </c:pt>
                <c:pt idx="24">
                  <c:v>1.47496</c:v>
                </c:pt>
                <c:pt idx="25">
                  <c:v>3.2963100000000001</c:v>
                </c:pt>
                <c:pt idx="26">
                  <c:v>2.2236899999999999</c:v>
                </c:pt>
                <c:pt idx="27">
                  <c:v>8.5536899999999996</c:v>
                </c:pt>
                <c:pt idx="28">
                  <c:v>1.4055800000000001</c:v>
                </c:pt>
                <c:pt idx="29">
                  <c:v>1.4216500000000001</c:v>
                </c:pt>
                <c:pt idx="30">
                  <c:v>1.75847</c:v>
                </c:pt>
                <c:pt idx="31">
                  <c:v>4.6696</c:v>
                </c:pt>
                <c:pt idx="32">
                  <c:v>4.2302499999999998</c:v>
                </c:pt>
                <c:pt idx="33">
                  <c:v>3.65964</c:v>
                </c:pt>
                <c:pt idx="34">
                  <c:v>3.61348</c:v>
                </c:pt>
                <c:pt idx="35">
                  <c:v>4.7364300000000004</c:v>
                </c:pt>
                <c:pt idx="36">
                  <c:v>3.8362099999999999</c:v>
                </c:pt>
                <c:pt idx="37">
                  <c:v>5.3785800000000004</c:v>
                </c:pt>
                <c:pt idx="38">
                  <c:v>3.2426400000000002</c:v>
                </c:pt>
                <c:pt idx="39">
                  <c:v>5.3218199999999998</c:v>
                </c:pt>
                <c:pt idx="40">
                  <c:v>3.0459299999999998</c:v>
                </c:pt>
                <c:pt idx="41">
                  <c:v>2.5063599999999999</c:v>
                </c:pt>
                <c:pt idx="42">
                  <c:v>2.0279500000000001</c:v>
                </c:pt>
                <c:pt idx="43">
                  <c:v>3.97417</c:v>
                </c:pt>
                <c:pt idx="44">
                  <c:v>5.5272199999999998</c:v>
                </c:pt>
                <c:pt idx="45">
                  <c:v>5.4836499999999999</c:v>
                </c:pt>
                <c:pt idx="46">
                  <c:v>4.0377299999999998</c:v>
                </c:pt>
                <c:pt idx="47">
                  <c:v>4.3011100000000004</c:v>
                </c:pt>
                <c:pt idx="48">
                  <c:v>5.4714600000000004</c:v>
                </c:pt>
                <c:pt idx="49">
                  <c:v>2.4910700000000001</c:v>
                </c:pt>
                <c:pt idx="50">
                  <c:v>2.9220000000000002</c:v>
                </c:pt>
                <c:pt idx="51">
                  <c:v>3.4904799999999998</c:v>
                </c:pt>
                <c:pt idx="52">
                  <c:v>2.52521</c:v>
                </c:pt>
                <c:pt idx="53">
                  <c:v>2.13246</c:v>
                </c:pt>
                <c:pt idx="54">
                  <c:v>1.5413399999999999</c:v>
                </c:pt>
                <c:pt idx="55">
                  <c:v>1.1480300000000001</c:v>
                </c:pt>
                <c:pt idx="56">
                  <c:v>2.3586299999999998</c:v>
                </c:pt>
                <c:pt idx="57">
                  <c:v>3.8143899999999999</c:v>
                </c:pt>
                <c:pt idx="58">
                  <c:v>2.7795999999999998</c:v>
                </c:pt>
                <c:pt idx="59">
                  <c:v>2.60419</c:v>
                </c:pt>
                <c:pt idx="60">
                  <c:v>2.2769499999999998</c:v>
                </c:pt>
                <c:pt idx="61">
                  <c:v>1.96916</c:v>
                </c:pt>
                <c:pt idx="62">
                  <c:v>1.61436</c:v>
                </c:pt>
                <c:pt idx="63">
                  <c:v>1.50617</c:v>
                </c:pt>
                <c:pt idx="64">
                  <c:v>0.83365299999999998</c:v>
                </c:pt>
                <c:pt idx="65">
                  <c:v>3.2793800000000002</c:v>
                </c:pt>
                <c:pt idx="66">
                  <c:v>2.1690100000000001</c:v>
                </c:pt>
                <c:pt idx="67">
                  <c:v>3.5452300000000001</c:v>
                </c:pt>
                <c:pt idx="68">
                  <c:v>2.57321</c:v>
                </c:pt>
                <c:pt idx="69">
                  <c:v>1.9409799999999999</c:v>
                </c:pt>
                <c:pt idx="70">
                  <c:v>1.84267</c:v>
                </c:pt>
                <c:pt idx="71">
                  <c:v>1.5748</c:v>
                </c:pt>
                <c:pt idx="72">
                  <c:v>2.1071499999999999</c:v>
                </c:pt>
                <c:pt idx="73">
                  <c:v>1.49282</c:v>
                </c:pt>
                <c:pt idx="74">
                  <c:v>0.68292399999999998</c:v>
                </c:pt>
                <c:pt idx="75">
                  <c:v>2.3437100000000002</c:v>
                </c:pt>
                <c:pt idx="76">
                  <c:v>1.9864299999999999</c:v>
                </c:pt>
                <c:pt idx="77">
                  <c:v>4.6986800000000004</c:v>
                </c:pt>
                <c:pt idx="78">
                  <c:v>3.0052599999999998</c:v>
                </c:pt>
                <c:pt idx="79">
                  <c:v>4.7138400000000003</c:v>
                </c:pt>
                <c:pt idx="80">
                  <c:v>2.2058499999999999</c:v>
                </c:pt>
                <c:pt idx="81">
                  <c:v>4.9845300000000003</c:v>
                </c:pt>
                <c:pt idx="82">
                  <c:v>4.5609799999999998</c:v>
                </c:pt>
                <c:pt idx="83">
                  <c:v>5.9340999999999999</c:v>
                </c:pt>
                <c:pt idx="84">
                  <c:v>8.2815899999999996</c:v>
                </c:pt>
                <c:pt idx="85">
                  <c:v>3.879</c:v>
                </c:pt>
                <c:pt idx="86">
                  <c:v>2.9884300000000001</c:v>
                </c:pt>
                <c:pt idx="87">
                  <c:v>3.89222</c:v>
                </c:pt>
                <c:pt idx="88">
                  <c:v>4.7602799999999998</c:v>
                </c:pt>
                <c:pt idx="89">
                  <c:v>7.4850899999999996</c:v>
                </c:pt>
                <c:pt idx="90">
                  <c:v>3.65374</c:v>
                </c:pt>
                <c:pt idx="91">
                  <c:v>4.0812900000000001</c:v>
                </c:pt>
                <c:pt idx="92">
                  <c:v>3.7275299999999998</c:v>
                </c:pt>
                <c:pt idx="93">
                  <c:v>4.2588900000000001</c:v>
                </c:pt>
                <c:pt idx="94">
                  <c:v>3.8725200000000002</c:v>
                </c:pt>
                <c:pt idx="95">
                  <c:v>4.0472599999999996</c:v>
                </c:pt>
                <c:pt idx="96">
                  <c:v>3.7731699999999999</c:v>
                </c:pt>
                <c:pt idx="97">
                  <c:v>3.0516999999999999</c:v>
                </c:pt>
                <c:pt idx="98">
                  <c:v>3.80044</c:v>
                </c:pt>
                <c:pt idx="99">
                  <c:v>3.6160899999999998</c:v>
                </c:pt>
                <c:pt idx="100">
                  <c:v>5.6421700000000001</c:v>
                </c:pt>
                <c:pt idx="101">
                  <c:v>3.48725</c:v>
                </c:pt>
                <c:pt idx="102">
                  <c:v>3.72098</c:v>
                </c:pt>
                <c:pt idx="103">
                  <c:v>4.2676800000000004</c:v>
                </c:pt>
                <c:pt idx="104">
                  <c:v>5.0395000000000003</c:v>
                </c:pt>
                <c:pt idx="105">
                  <c:v>2.3929900000000002</c:v>
                </c:pt>
                <c:pt idx="106">
                  <c:v>2.8886500000000002</c:v>
                </c:pt>
                <c:pt idx="107">
                  <c:v>3.6178699999999999</c:v>
                </c:pt>
                <c:pt idx="108">
                  <c:v>3.5226999999999999</c:v>
                </c:pt>
                <c:pt idx="109">
                  <c:v>3.7964000000000002</c:v>
                </c:pt>
                <c:pt idx="110">
                  <c:v>4.0220599999999997</c:v>
                </c:pt>
                <c:pt idx="111">
                  <c:v>2.6212399999999998</c:v>
                </c:pt>
                <c:pt idx="112">
                  <c:v>3.6737799999999998</c:v>
                </c:pt>
                <c:pt idx="113">
                  <c:v>4.0712400000000004</c:v>
                </c:pt>
                <c:pt idx="114">
                  <c:v>4.9598399999999998</c:v>
                </c:pt>
                <c:pt idx="115">
                  <c:v>4.0156799999999997</c:v>
                </c:pt>
                <c:pt idx="116">
                  <c:v>4.2985899999999999</c:v>
                </c:pt>
                <c:pt idx="117">
                  <c:v>3.1947899999999998</c:v>
                </c:pt>
                <c:pt idx="118">
                  <c:v>4.1998199999999999</c:v>
                </c:pt>
                <c:pt idx="119">
                  <c:v>3.6355</c:v>
                </c:pt>
                <c:pt idx="120">
                  <c:v>3.1926199999999998</c:v>
                </c:pt>
                <c:pt idx="121">
                  <c:v>3.6158100000000002</c:v>
                </c:pt>
                <c:pt idx="122">
                  <c:v>6.2302400000000002</c:v>
                </c:pt>
                <c:pt idx="123">
                  <c:v>3.16933</c:v>
                </c:pt>
                <c:pt idx="124">
                  <c:v>2.2304599999999999</c:v>
                </c:pt>
                <c:pt idx="125">
                  <c:v>2.2338</c:v>
                </c:pt>
                <c:pt idx="126">
                  <c:v>3.9097400000000002</c:v>
                </c:pt>
                <c:pt idx="127">
                  <c:v>4.4600400000000002</c:v>
                </c:pt>
                <c:pt idx="128">
                  <c:v>5.5960200000000002</c:v>
                </c:pt>
                <c:pt idx="129">
                  <c:v>2.7495400000000001</c:v>
                </c:pt>
                <c:pt idx="130">
                  <c:v>3.7168800000000002</c:v>
                </c:pt>
                <c:pt idx="131">
                  <c:v>1.9290400000000001</c:v>
                </c:pt>
                <c:pt idx="132">
                  <c:v>2.8358099999999999</c:v>
                </c:pt>
                <c:pt idx="133">
                  <c:v>3.5500699999999998</c:v>
                </c:pt>
                <c:pt idx="134">
                  <c:v>1.6776</c:v>
                </c:pt>
                <c:pt idx="135">
                  <c:v>1.72454</c:v>
                </c:pt>
                <c:pt idx="136">
                  <c:v>1.4767600000000001</c:v>
                </c:pt>
                <c:pt idx="137">
                  <c:v>2.6745299999999999</c:v>
                </c:pt>
                <c:pt idx="138">
                  <c:v>3.27121</c:v>
                </c:pt>
                <c:pt idx="139">
                  <c:v>1.4156200000000001</c:v>
                </c:pt>
                <c:pt idx="140">
                  <c:v>1.5159899999999999</c:v>
                </c:pt>
                <c:pt idx="141">
                  <c:v>1.35243</c:v>
                </c:pt>
                <c:pt idx="142">
                  <c:v>3.1482899999999998</c:v>
                </c:pt>
                <c:pt idx="143">
                  <c:v>4.8567900000000002</c:v>
                </c:pt>
                <c:pt idx="144">
                  <c:v>7.7466100000000004</c:v>
                </c:pt>
                <c:pt idx="145">
                  <c:v>5.8340399999999999</c:v>
                </c:pt>
                <c:pt idx="146">
                  <c:v>3.16174</c:v>
                </c:pt>
                <c:pt idx="147">
                  <c:v>3.2328100000000002</c:v>
                </c:pt>
                <c:pt idx="148">
                  <c:v>11.737299999999999</c:v>
                </c:pt>
                <c:pt idx="149">
                  <c:v>4.1379000000000001</c:v>
                </c:pt>
                <c:pt idx="150">
                  <c:v>5.3786300000000002</c:v>
                </c:pt>
                <c:pt idx="151">
                  <c:v>5.1725099999999999</c:v>
                </c:pt>
                <c:pt idx="152">
                  <c:v>6.0767800000000003</c:v>
                </c:pt>
                <c:pt idx="153">
                  <c:v>6.5232999999999999</c:v>
                </c:pt>
                <c:pt idx="154">
                  <c:v>3.4653700000000001</c:v>
                </c:pt>
                <c:pt idx="155">
                  <c:v>3.665</c:v>
                </c:pt>
                <c:pt idx="156">
                  <c:v>4.9803600000000001</c:v>
                </c:pt>
                <c:pt idx="157">
                  <c:v>6.10351</c:v>
                </c:pt>
                <c:pt idx="158">
                  <c:v>3.9110299999999998</c:v>
                </c:pt>
                <c:pt idx="159">
                  <c:v>4.7054999999999998</c:v>
                </c:pt>
                <c:pt idx="160">
                  <c:v>5.25136</c:v>
                </c:pt>
                <c:pt idx="161">
                  <c:v>8.1122800000000002</c:v>
                </c:pt>
                <c:pt idx="162">
                  <c:v>5.1615099999999998</c:v>
                </c:pt>
                <c:pt idx="163">
                  <c:v>6.3237399999999999</c:v>
                </c:pt>
                <c:pt idx="164">
                  <c:v>6.7660600000000004</c:v>
                </c:pt>
                <c:pt idx="165">
                  <c:v>6.2147399999999999</c:v>
                </c:pt>
                <c:pt idx="166">
                  <c:v>4.2241600000000004</c:v>
                </c:pt>
                <c:pt idx="167">
                  <c:v>3.1111900000000001</c:v>
                </c:pt>
                <c:pt idx="168">
                  <c:v>3.8891300000000002</c:v>
                </c:pt>
                <c:pt idx="169">
                  <c:v>3.8620299999999999</c:v>
                </c:pt>
                <c:pt idx="170">
                  <c:v>3.6040100000000002</c:v>
                </c:pt>
                <c:pt idx="171">
                  <c:v>4.4630599999999996</c:v>
                </c:pt>
                <c:pt idx="172">
                  <c:v>4.4152100000000001</c:v>
                </c:pt>
                <c:pt idx="173">
                  <c:v>4.5862299999999996</c:v>
                </c:pt>
                <c:pt idx="174">
                  <c:v>2.8780600000000001</c:v>
                </c:pt>
                <c:pt idx="175">
                  <c:v>2.93912</c:v>
                </c:pt>
                <c:pt idx="176">
                  <c:v>3.1528900000000002</c:v>
                </c:pt>
                <c:pt idx="177">
                  <c:v>3.3040699999999998</c:v>
                </c:pt>
                <c:pt idx="178">
                  <c:v>5.5130299999999997</c:v>
                </c:pt>
                <c:pt idx="179">
                  <c:v>4.9852100000000004</c:v>
                </c:pt>
                <c:pt idx="180">
                  <c:v>4.8379099999999999</c:v>
                </c:pt>
                <c:pt idx="181">
                  <c:v>5.0646000000000004</c:v>
                </c:pt>
                <c:pt idx="182">
                  <c:v>5.7118099999999998</c:v>
                </c:pt>
                <c:pt idx="183">
                  <c:v>2.7934100000000002</c:v>
                </c:pt>
                <c:pt idx="184">
                  <c:v>3.9212199999999999</c:v>
                </c:pt>
                <c:pt idx="185">
                  <c:v>3.20181</c:v>
                </c:pt>
                <c:pt idx="186">
                  <c:v>4.0316900000000002</c:v>
                </c:pt>
                <c:pt idx="187">
                  <c:v>4.4790000000000001</c:v>
                </c:pt>
                <c:pt idx="188">
                  <c:v>3.8929100000000001</c:v>
                </c:pt>
                <c:pt idx="189">
                  <c:v>3.5240100000000001</c:v>
                </c:pt>
                <c:pt idx="190">
                  <c:v>2.52799</c:v>
                </c:pt>
                <c:pt idx="191">
                  <c:v>4.2429300000000003</c:v>
                </c:pt>
                <c:pt idx="192">
                  <c:v>2.5922999999999998</c:v>
                </c:pt>
                <c:pt idx="193">
                  <c:v>2.0775199999999998</c:v>
                </c:pt>
                <c:pt idx="194">
                  <c:v>5.8960600000000003</c:v>
                </c:pt>
                <c:pt idx="195">
                  <c:v>5.7842700000000002</c:v>
                </c:pt>
                <c:pt idx="196">
                  <c:v>3.9568699999999999</c:v>
                </c:pt>
                <c:pt idx="197">
                  <c:v>3.2233800000000001</c:v>
                </c:pt>
                <c:pt idx="198">
                  <c:v>3.2522199999999999</c:v>
                </c:pt>
                <c:pt idx="199">
                  <c:v>4.7866299999999997</c:v>
                </c:pt>
                <c:pt idx="200">
                  <c:v>3.41255</c:v>
                </c:pt>
                <c:pt idx="201">
                  <c:v>5.7556399999999996</c:v>
                </c:pt>
                <c:pt idx="202">
                  <c:v>2.31263</c:v>
                </c:pt>
                <c:pt idx="203">
                  <c:v>4.8555299999999999</c:v>
                </c:pt>
                <c:pt idx="204">
                  <c:v>3.5992700000000002</c:v>
                </c:pt>
                <c:pt idx="205">
                  <c:v>5.16052</c:v>
                </c:pt>
                <c:pt idx="206">
                  <c:v>3.6770900000000002</c:v>
                </c:pt>
                <c:pt idx="207">
                  <c:v>4.8652300000000004</c:v>
                </c:pt>
                <c:pt idx="208">
                  <c:v>4.6578900000000001</c:v>
                </c:pt>
                <c:pt idx="209">
                  <c:v>3.5209899999999998</c:v>
                </c:pt>
                <c:pt idx="210">
                  <c:v>3.0573399999999999</c:v>
                </c:pt>
                <c:pt idx="211">
                  <c:v>4.7154999999999996</c:v>
                </c:pt>
                <c:pt idx="212">
                  <c:v>3.44062</c:v>
                </c:pt>
                <c:pt idx="213">
                  <c:v>3.8927100000000001</c:v>
                </c:pt>
                <c:pt idx="214">
                  <c:v>3.4020100000000002</c:v>
                </c:pt>
                <c:pt idx="215">
                  <c:v>3.8352400000000002</c:v>
                </c:pt>
                <c:pt idx="216">
                  <c:v>4.6502800000000004</c:v>
                </c:pt>
                <c:pt idx="217">
                  <c:v>4.5083799999999998</c:v>
                </c:pt>
                <c:pt idx="218">
                  <c:v>3.4954299999999998</c:v>
                </c:pt>
                <c:pt idx="219">
                  <c:v>3.29291</c:v>
                </c:pt>
                <c:pt idx="220">
                  <c:v>4.3950899999999997</c:v>
                </c:pt>
                <c:pt idx="221">
                  <c:v>4.2658300000000002</c:v>
                </c:pt>
                <c:pt idx="222">
                  <c:v>4.2104900000000001</c:v>
                </c:pt>
                <c:pt idx="223">
                  <c:v>3.1134499999999998</c:v>
                </c:pt>
                <c:pt idx="224">
                  <c:v>2.4121700000000001</c:v>
                </c:pt>
                <c:pt idx="225">
                  <c:v>2.5346500000000001</c:v>
                </c:pt>
                <c:pt idx="226">
                  <c:v>3.8296600000000001</c:v>
                </c:pt>
                <c:pt idx="227">
                  <c:v>3.3605299999999998</c:v>
                </c:pt>
                <c:pt idx="228">
                  <c:v>3.5292599999999998</c:v>
                </c:pt>
                <c:pt idx="229">
                  <c:v>5.8240999999999996</c:v>
                </c:pt>
                <c:pt idx="230">
                  <c:v>2.5426799999999998</c:v>
                </c:pt>
                <c:pt idx="231">
                  <c:v>3.1563599999999998</c:v>
                </c:pt>
                <c:pt idx="232">
                  <c:v>3.2187000000000001</c:v>
                </c:pt>
                <c:pt idx="233">
                  <c:v>3.9190100000000001</c:v>
                </c:pt>
                <c:pt idx="234">
                  <c:v>3.2848000000000002</c:v>
                </c:pt>
                <c:pt idx="235">
                  <c:v>3.14561</c:v>
                </c:pt>
                <c:pt idx="236">
                  <c:v>2.8858000000000001</c:v>
                </c:pt>
                <c:pt idx="237">
                  <c:v>1.9579</c:v>
                </c:pt>
                <c:pt idx="238">
                  <c:v>3.51695</c:v>
                </c:pt>
                <c:pt idx="239">
                  <c:v>4.8237500000000004</c:v>
                </c:pt>
                <c:pt idx="240">
                  <c:v>2.1346400000000001</c:v>
                </c:pt>
                <c:pt idx="241">
                  <c:v>1.79708</c:v>
                </c:pt>
                <c:pt idx="242">
                  <c:v>2.0682499999999999</c:v>
                </c:pt>
                <c:pt idx="243">
                  <c:v>1.4842500000000001</c:v>
                </c:pt>
                <c:pt idx="244">
                  <c:v>3.95635</c:v>
                </c:pt>
                <c:pt idx="245">
                  <c:v>4.8380599999999996</c:v>
                </c:pt>
                <c:pt idx="246">
                  <c:v>4.3516500000000002</c:v>
                </c:pt>
                <c:pt idx="247">
                  <c:v>3.90611</c:v>
                </c:pt>
                <c:pt idx="248">
                  <c:v>2.91622</c:v>
                </c:pt>
                <c:pt idx="249">
                  <c:v>4.9865700000000004</c:v>
                </c:pt>
                <c:pt idx="250">
                  <c:v>4.73916</c:v>
                </c:pt>
                <c:pt idx="251">
                  <c:v>4.2959100000000001</c:v>
                </c:pt>
                <c:pt idx="252">
                  <c:v>2.80667</c:v>
                </c:pt>
                <c:pt idx="253">
                  <c:v>2.8952599999999999</c:v>
                </c:pt>
                <c:pt idx="254">
                  <c:v>5.8699300000000001</c:v>
                </c:pt>
                <c:pt idx="255">
                  <c:v>6.5174899999999996</c:v>
                </c:pt>
                <c:pt idx="256">
                  <c:v>4.4497400000000003</c:v>
                </c:pt>
                <c:pt idx="257">
                  <c:v>5.3368399999999996</c:v>
                </c:pt>
                <c:pt idx="258">
                  <c:v>6.1924900000000003</c:v>
                </c:pt>
                <c:pt idx="259">
                  <c:v>5.3825599999999998</c:v>
                </c:pt>
                <c:pt idx="260">
                  <c:v>5.3608599999999997</c:v>
                </c:pt>
                <c:pt idx="261">
                  <c:v>5.4933199999999998</c:v>
                </c:pt>
                <c:pt idx="262">
                  <c:v>5.4726600000000003</c:v>
                </c:pt>
                <c:pt idx="263">
                  <c:v>3.47797</c:v>
                </c:pt>
                <c:pt idx="264">
                  <c:v>4.7919</c:v>
                </c:pt>
                <c:pt idx="265">
                  <c:v>4.5155200000000004</c:v>
                </c:pt>
                <c:pt idx="266">
                  <c:v>4.4705399999999997</c:v>
                </c:pt>
                <c:pt idx="267">
                  <c:v>6.4899100000000001</c:v>
                </c:pt>
                <c:pt idx="268">
                  <c:v>4.9451599999999996</c:v>
                </c:pt>
                <c:pt idx="269">
                  <c:v>5.7545799999999998</c:v>
                </c:pt>
                <c:pt idx="270">
                  <c:v>5.2419099999999998</c:v>
                </c:pt>
                <c:pt idx="271">
                  <c:v>3.8452799999999998</c:v>
                </c:pt>
                <c:pt idx="272">
                  <c:v>3.74132</c:v>
                </c:pt>
                <c:pt idx="273">
                  <c:v>4.7911000000000001</c:v>
                </c:pt>
                <c:pt idx="274">
                  <c:v>3.2850000000000001</c:v>
                </c:pt>
                <c:pt idx="275">
                  <c:v>5.9422499999999996</c:v>
                </c:pt>
                <c:pt idx="276">
                  <c:v>5.3599199999999998</c:v>
                </c:pt>
                <c:pt idx="277">
                  <c:v>4.9487500000000004</c:v>
                </c:pt>
                <c:pt idx="278">
                  <c:v>5.0271999999999997</c:v>
                </c:pt>
                <c:pt idx="279">
                  <c:v>3.9902000000000002</c:v>
                </c:pt>
                <c:pt idx="280">
                  <c:v>4.2614099999999997</c:v>
                </c:pt>
                <c:pt idx="281">
                  <c:v>4.7720099999999999</c:v>
                </c:pt>
                <c:pt idx="282">
                  <c:v>5.4194000000000004</c:v>
                </c:pt>
                <c:pt idx="283">
                  <c:v>4.7356699999999998</c:v>
                </c:pt>
                <c:pt idx="284">
                  <c:v>4.8827100000000003</c:v>
                </c:pt>
                <c:pt idx="285">
                  <c:v>4.2644599999999997</c:v>
                </c:pt>
                <c:pt idx="286">
                  <c:v>4.9045500000000004</c:v>
                </c:pt>
                <c:pt idx="287">
                  <c:v>4.4874299999999998</c:v>
                </c:pt>
                <c:pt idx="288">
                  <c:v>4.2346500000000002</c:v>
                </c:pt>
                <c:pt idx="289">
                  <c:v>3.1755</c:v>
                </c:pt>
                <c:pt idx="290">
                  <c:v>3.9089399999999999</c:v>
                </c:pt>
                <c:pt idx="291">
                  <c:v>4.0131399999999999</c:v>
                </c:pt>
                <c:pt idx="292">
                  <c:v>3.8483299999999998</c:v>
                </c:pt>
                <c:pt idx="293">
                  <c:v>3.5296699999999999</c:v>
                </c:pt>
                <c:pt idx="294">
                  <c:v>3.65645</c:v>
                </c:pt>
                <c:pt idx="295">
                  <c:v>3.1613500000000001</c:v>
                </c:pt>
                <c:pt idx="296">
                  <c:v>3.18181</c:v>
                </c:pt>
                <c:pt idx="297">
                  <c:v>5.4828999999999999</c:v>
                </c:pt>
                <c:pt idx="298">
                  <c:v>7.1005900000000004</c:v>
                </c:pt>
                <c:pt idx="299">
                  <c:v>3.23719</c:v>
                </c:pt>
                <c:pt idx="300">
                  <c:v>3.0004400000000002</c:v>
                </c:pt>
                <c:pt idx="301">
                  <c:v>4.4238200000000001</c:v>
                </c:pt>
                <c:pt idx="302">
                  <c:v>2.9350000000000001</c:v>
                </c:pt>
                <c:pt idx="303">
                  <c:v>5.6451900000000004</c:v>
                </c:pt>
                <c:pt idx="304">
                  <c:v>3.5653700000000002</c:v>
                </c:pt>
                <c:pt idx="305">
                  <c:v>4.2024999999999997</c:v>
                </c:pt>
                <c:pt idx="306">
                  <c:v>4.0613799999999998</c:v>
                </c:pt>
                <c:pt idx="307">
                  <c:v>3.4835400000000001</c:v>
                </c:pt>
                <c:pt idx="308">
                  <c:v>5.55288</c:v>
                </c:pt>
                <c:pt idx="309">
                  <c:v>5.1572300000000002</c:v>
                </c:pt>
                <c:pt idx="310">
                  <c:v>6.55023</c:v>
                </c:pt>
                <c:pt idx="311">
                  <c:v>5.6334299999999997</c:v>
                </c:pt>
                <c:pt idx="312">
                  <c:v>4.1127900000000004</c:v>
                </c:pt>
                <c:pt idx="313">
                  <c:v>3.85894</c:v>
                </c:pt>
                <c:pt idx="314">
                  <c:v>5.4258499999999996</c:v>
                </c:pt>
                <c:pt idx="315">
                  <c:v>4.3611199999999997</c:v>
                </c:pt>
                <c:pt idx="316">
                  <c:v>4.5664600000000002</c:v>
                </c:pt>
                <c:pt idx="317">
                  <c:v>5.4174499999999997</c:v>
                </c:pt>
                <c:pt idx="318">
                  <c:v>4.95932</c:v>
                </c:pt>
                <c:pt idx="319">
                  <c:v>10.4366</c:v>
                </c:pt>
                <c:pt idx="320">
                  <c:v>3.7943199999999999</c:v>
                </c:pt>
                <c:pt idx="321">
                  <c:v>3.9388200000000002</c:v>
                </c:pt>
                <c:pt idx="322">
                  <c:v>5.0368399999999998</c:v>
                </c:pt>
                <c:pt idx="323">
                  <c:v>6.9246400000000001</c:v>
                </c:pt>
                <c:pt idx="324">
                  <c:v>3.40503</c:v>
                </c:pt>
                <c:pt idx="325">
                  <c:v>3.4563999999999999</c:v>
                </c:pt>
                <c:pt idx="326">
                  <c:v>2.6207099999999999</c:v>
                </c:pt>
                <c:pt idx="327">
                  <c:v>3.7337199999999999</c:v>
                </c:pt>
                <c:pt idx="328">
                  <c:v>5.54129</c:v>
                </c:pt>
                <c:pt idx="329">
                  <c:v>3.2558699999999998</c:v>
                </c:pt>
                <c:pt idx="330">
                  <c:v>4.0872000000000002</c:v>
                </c:pt>
                <c:pt idx="331">
                  <c:v>3.35399</c:v>
                </c:pt>
                <c:pt idx="332">
                  <c:v>3.9074900000000001</c:v>
                </c:pt>
                <c:pt idx="333">
                  <c:v>4.5823200000000002</c:v>
                </c:pt>
                <c:pt idx="334">
                  <c:v>4.2023299999999999</c:v>
                </c:pt>
                <c:pt idx="335">
                  <c:v>2.6717599999999999</c:v>
                </c:pt>
                <c:pt idx="336">
                  <c:v>10.5237</c:v>
                </c:pt>
                <c:pt idx="337">
                  <c:v>3.5315699999999999</c:v>
                </c:pt>
                <c:pt idx="338">
                  <c:v>3.0049100000000002</c:v>
                </c:pt>
                <c:pt idx="339">
                  <c:v>3.3477299999999999</c:v>
                </c:pt>
                <c:pt idx="340">
                  <c:v>4.8856799999999998</c:v>
                </c:pt>
                <c:pt idx="341">
                  <c:v>2.8760300000000001</c:v>
                </c:pt>
                <c:pt idx="342">
                  <c:v>3.3132700000000002</c:v>
                </c:pt>
                <c:pt idx="343">
                  <c:v>4.0583499999999999</c:v>
                </c:pt>
                <c:pt idx="344">
                  <c:v>1.7674099999999999</c:v>
                </c:pt>
                <c:pt idx="345">
                  <c:v>4.1604999999999999</c:v>
                </c:pt>
                <c:pt idx="346">
                  <c:v>4.5224599999999997</c:v>
                </c:pt>
                <c:pt idx="347">
                  <c:v>4.36646</c:v>
                </c:pt>
                <c:pt idx="348">
                  <c:v>5.2131499999999997</c:v>
                </c:pt>
                <c:pt idx="349">
                  <c:v>2.6167099999999999</c:v>
                </c:pt>
                <c:pt idx="350">
                  <c:v>4.2328900000000003</c:v>
                </c:pt>
                <c:pt idx="351">
                  <c:v>2.93255</c:v>
                </c:pt>
                <c:pt idx="352">
                  <c:v>3.9850099999999999</c:v>
                </c:pt>
                <c:pt idx="353">
                  <c:v>4.0366299999999997</c:v>
                </c:pt>
                <c:pt idx="354">
                  <c:v>5.3189000000000002</c:v>
                </c:pt>
                <c:pt idx="355">
                  <c:v>5.5812499999999998</c:v>
                </c:pt>
                <c:pt idx="356">
                  <c:v>3.8983500000000002</c:v>
                </c:pt>
                <c:pt idx="357">
                  <c:v>5.8383500000000002</c:v>
                </c:pt>
                <c:pt idx="358">
                  <c:v>5.1483600000000003</c:v>
                </c:pt>
                <c:pt idx="359">
                  <c:v>3.68432</c:v>
                </c:pt>
                <c:pt idx="360">
                  <c:v>4.22567</c:v>
                </c:pt>
                <c:pt idx="361">
                  <c:v>5.1126100000000001</c:v>
                </c:pt>
                <c:pt idx="362">
                  <c:v>4.0658300000000001</c:v>
                </c:pt>
                <c:pt idx="363">
                  <c:v>4.2213599999999998</c:v>
                </c:pt>
                <c:pt idx="364">
                  <c:v>3.7906499999999999</c:v>
                </c:pt>
                <c:pt idx="365">
                  <c:v>2.90802</c:v>
                </c:pt>
                <c:pt idx="366">
                  <c:v>2.41919</c:v>
                </c:pt>
                <c:pt idx="367">
                  <c:v>3.81643</c:v>
                </c:pt>
                <c:pt idx="368">
                  <c:v>4.0767899999999999</c:v>
                </c:pt>
                <c:pt idx="369">
                  <c:v>4.3097799999999999</c:v>
                </c:pt>
                <c:pt idx="370">
                  <c:v>4.3079900000000002</c:v>
                </c:pt>
                <c:pt idx="371">
                  <c:v>4.41059</c:v>
                </c:pt>
                <c:pt idx="372">
                  <c:v>3.3015300000000001</c:v>
                </c:pt>
                <c:pt idx="373">
                  <c:v>4.2743599999999997</c:v>
                </c:pt>
                <c:pt idx="374">
                  <c:v>4.42462</c:v>
                </c:pt>
                <c:pt idx="375">
                  <c:v>3.9022299999999999</c:v>
                </c:pt>
                <c:pt idx="376">
                  <c:v>2.9936799999999999</c:v>
                </c:pt>
                <c:pt idx="377">
                  <c:v>4.4759500000000001</c:v>
                </c:pt>
                <c:pt idx="378">
                  <c:v>3.48367</c:v>
                </c:pt>
                <c:pt idx="379">
                  <c:v>4.5082899999999997</c:v>
                </c:pt>
                <c:pt idx="380">
                  <c:v>5.2858299999999998</c:v>
                </c:pt>
                <c:pt idx="381">
                  <c:v>3.8429500000000001</c:v>
                </c:pt>
                <c:pt idx="382">
                  <c:v>2.96862</c:v>
                </c:pt>
                <c:pt idx="383">
                  <c:v>3.45581</c:v>
                </c:pt>
                <c:pt idx="384">
                  <c:v>3.2706499999999998</c:v>
                </c:pt>
                <c:pt idx="385">
                  <c:v>3.3310399999999998</c:v>
                </c:pt>
                <c:pt idx="386">
                  <c:v>3.6831299999999998</c:v>
                </c:pt>
                <c:pt idx="387">
                  <c:v>4.0913000000000004</c:v>
                </c:pt>
                <c:pt idx="388">
                  <c:v>3.4415499999999999</c:v>
                </c:pt>
                <c:pt idx="389">
                  <c:v>2.64995</c:v>
                </c:pt>
                <c:pt idx="390">
                  <c:v>3.1202700000000001</c:v>
                </c:pt>
                <c:pt idx="391">
                  <c:v>2.05545</c:v>
                </c:pt>
                <c:pt idx="392">
                  <c:v>3.0321500000000001</c:v>
                </c:pt>
                <c:pt idx="393">
                  <c:v>6.36972</c:v>
                </c:pt>
                <c:pt idx="394">
                  <c:v>3.40103</c:v>
                </c:pt>
                <c:pt idx="395">
                  <c:v>3.8227699999999998</c:v>
                </c:pt>
                <c:pt idx="396">
                  <c:v>5.7725099999999996</c:v>
                </c:pt>
                <c:pt idx="397">
                  <c:v>3.2816700000000001</c:v>
                </c:pt>
                <c:pt idx="398">
                  <c:v>5.9160300000000001</c:v>
                </c:pt>
                <c:pt idx="399">
                  <c:v>5.1901000000000002</c:v>
                </c:pt>
                <c:pt idx="400">
                  <c:v>4.8949299999999996</c:v>
                </c:pt>
                <c:pt idx="401">
                  <c:v>2.3847700000000001</c:v>
                </c:pt>
                <c:pt idx="402">
                  <c:v>0.96886899999999998</c:v>
                </c:pt>
                <c:pt idx="403">
                  <c:v>1.93398</c:v>
                </c:pt>
                <c:pt idx="404">
                  <c:v>1.47756</c:v>
                </c:pt>
                <c:pt idx="405">
                  <c:v>6.8381999999999996</c:v>
                </c:pt>
                <c:pt idx="406">
                  <c:v>6.1815699999999998</c:v>
                </c:pt>
                <c:pt idx="407">
                  <c:v>6.0516399999999999</c:v>
                </c:pt>
                <c:pt idx="408">
                  <c:v>6.9922399999999998</c:v>
                </c:pt>
                <c:pt idx="409">
                  <c:v>3.83473</c:v>
                </c:pt>
                <c:pt idx="410">
                  <c:v>2.7653699999999999</c:v>
                </c:pt>
                <c:pt idx="411">
                  <c:v>6.8978200000000003</c:v>
                </c:pt>
                <c:pt idx="412">
                  <c:v>6.0152900000000002</c:v>
                </c:pt>
                <c:pt idx="413">
                  <c:v>4.0000299999999998</c:v>
                </c:pt>
                <c:pt idx="414">
                  <c:v>3.89513</c:v>
                </c:pt>
                <c:pt idx="415">
                  <c:v>3.1089699999999998</c:v>
                </c:pt>
                <c:pt idx="416">
                  <c:v>3.7951199999999998</c:v>
                </c:pt>
                <c:pt idx="417">
                  <c:v>4.5406399999999998</c:v>
                </c:pt>
                <c:pt idx="418">
                  <c:v>8.7422500000000003</c:v>
                </c:pt>
                <c:pt idx="419">
                  <c:v>3.59883</c:v>
                </c:pt>
                <c:pt idx="420">
                  <c:v>3.9776400000000001</c:v>
                </c:pt>
                <c:pt idx="421">
                  <c:v>4.8612799999999998</c:v>
                </c:pt>
                <c:pt idx="422">
                  <c:v>5.4401200000000003</c:v>
                </c:pt>
                <c:pt idx="423">
                  <c:v>6.4085099999999997</c:v>
                </c:pt>
                <c:pt idx="424">
                  <c:v>4.9631800000000004</c:v>
                </c:pt>
                <c:pt idx="425">
                  <c:v>3.89872</c:v>
                </c:pt>
                <c:pt idx="426">
                  <c:v>5.4115599999999997</c:v>
                </c:pt>
                <c:pt idx="427">
                  <c:v>6.0738500000000002</c:v>
                </c:pt>
                <c:pt idx="428">
                  <c:v>4.6117400000000002</c:v>
                </c:pt>
                <c:pt idx="429">
                  <c:v>5.2586300000000001</c:v>
                </c:pt>
                <c:pt idx="430">
                  <c:v>5.0991299999999997</c:v>
                </c:pt>
                <c:pt idx="431">
                  <c:v>6.9872100000000001</c:v>
                </c:pt>
                <c:pt idx="432">
                  <c:v>3.61178</c:v>
                </c:pt>
                <c:pt idx="433">
                  <c:v>4.0380900000000004</c:v>
                </c:pt>
                <c:pt idx="434">
                  <c:v>6.12094</c:v>
                </c:pt>
                <c:pt idx="435">
                  <c:v>4.3127700000000004</c:v>
                </c:pt>
                <c:pt idx="436">
                  <c:v>3.8999700000000002</c:v>
                </c:pt>
                <c:pt idx="437">
                  <c:v>4.5724600000000004</c:v>
                </c:pt>
                <c:pt idx="438">
                  <c:v>5.3107499999999996</c:v>
                </c:pt>
                <c:pt idx="439">
                  <c:v>2.94137</c:v>
                </c:pt>
                <c:pt idx="440">
                  <c:v>3.1406999999999998</c:v>
                </c:pt>
                <c:pt idx="441">
                  <c:v>5.1608400000000003</c:v>
                </c:pt>
                <c:pt idx="442">
                  <c:v>8.0276800000000001</c:v>
                </c:pt>
                <c:pt idx="443">
                  <c:v>4.5728799999999996</c:v>
                </c:pt>
                <c:pt idx="444">
                  <c:v>3.20391</c:v>
                </c:pt>
                <c:pt idx="445">
                  <c:v>4.6164899999999998</c:v>
                </c:pt>
                <c:pt idx="446">
                  <c:v>6.5374299999999996</c:v>
                </c:pt>
                <c:pt idx="447">
                  <c:v>4.1971100000000003</c:v>
                </c:pt>
                <c:pt idx="448">
                  <c:v>4.96373</c:v>
                </c:pt>
                <c:pt idx="449">
                  <c:v>5.9803800000000003</c:v>
                </c:pt>
                <c:pt idx="450">
                  <c:v>3.81935</c:v>
                </c:pt>
                <c:pt idx="451">
                  <c:v>5.2814800000000002</c:v>
                </c:pt>
                <c:pt idx="452">
                  <c:v>4.17516</c:v>
                </c:pt>
                <c:pt idx="453">
                  <c:v>13.182600000000001</c:v>
                </c:pt>
                <c:pt idx="454">
                  <c:v>4.3580399999999999</c:v>
                </c:pt>
                <c:pt idx="455">
                  <c:v>3.0803600000000002</c:v>
                </c:pt>
                <c:pt idx="456">
                  <c:v>4.0143399999999998</c:v>
                </c:pt>
                <c:pt idx="457">
                  <c:v>9.5468299999999999</c:v>
                </c:pt>
                <c:pt idx="458">
                  <c:v>4.8647499999999999</c:v>
                </c:pt>
                <c:pt idx="459">
                  <c:v>3.0311300000000001</c:v>
                </c:pt>
                <c:pt idx="460">
                  <c:v>3.92882</c:v>
                </c:pt>
                <c:pt idx="461">
                  <c:v>5.0237600000000002</c:v>
                </c:pt>
                <c:pt idx="462">
                  <c:v>3.7529599999999999</c:v>
                </c:pt>
                <c:pt idx="463">
                  <c:v>5.1499899999999998</c:v>
                </c:pt>
                <c:pt idx="464">
                  <c:v>2.9718800000000001</c:v>
                </c:pt>
                <c:pt idx="465">
                  <c:v>4.5502000000000002</c:v>
                </c:pt>
                <c:pt idx="466">
                  <c:v>3.94326</c:v>
                </c:pt>
                <c:pt idx="467">
                  <c:v>3.83765</c:v>
                </c:pt>
                <c:pt idx="468">
                  <c:v>7.3155299999999999</c:v>
                </c:pt>
                <c:pt idx="469">
                  <c:v>3.0661399999999999</c:v>
                </c:pt>
                <c:pt idx="470">
                  <c:v>3.0777700000000001</c:v>
                </c:pt>
                <c:pt idx="471">
                  <c:v>3.3210600000000001</c:v>
                </c:pt>
                <c:pt idx="472">
                  <c:v>6.8353799999999998</c:v>
                </c:pt>
                <c:pt idx="473">
                  <c:v>6.8856999999999999</c:v>
                </c:pt>
                <c:pt idx="474">
                  <c:v>4.4647399999999999</c:v>
                </c:pt>
                <c:pt idx="475">
                  <c:v>5.7549999999999999</c:v>
                </c:pt>
                <c:pt idx="476">
                  <c:v>3.79345</c:v>
                </c:pt>
                <c:pt idx="477">
                  <c:v>4.3227500000000001</c:v>
                </c:pt>
                <c:pt idx="478">
                  <c:v>3.2790499999999998</c:v>
                </c:pt>
                <c:pt idx="479">
                  <c:v>4.3971299999999998</c:v>
                </c:pt>
                <c:pt idx="480">
                  <c:v>4.2372899999999998</c:v>
                </c:pt>
                <c:pt idx="481">
                  <c:v>2.7577500000000001</c:v>
                </c:pt>
                <c:pt idx="482">
                  <c:v>5.24078</c:v>
                </c:pt>
                <c:pt idx="483">
                  <c:v>4.6695799999999998</c:v>
                </c:pt>
                <c:pt idx="484">
                  <c:v>3.9167700000000001</c:v>
                </c:pt>
                <c:pt idx="485">
                  <c:v>4.28871</c:v>
                </c:pt>
                <c:pt idx="486">
                  <c:v>4.44285</c:v>
                </c:pt>
                <c:pt idx="487">
                  <c:v>5.6811499999999997</c:v>
                </c:pt>
                <c:pt idx="488">
                  <c:v>4.75427</c:v>
                </c:pt>
                <c:pt idx="489">
                  <c:v>4.5788000000000002</c:v>
                </c:pt>
                <c:pt idx="490">
                  <c:v>4.2553000000000001</c:v>
                </c:pt>
                <c:pt idx="491">
                  <c:v>4.7781200000000004</c:v>
                </c:pt>
                <c:pt idx="492">
                  <c:v>4.4215099999999996</c:v>
                </c:pt>
                <c:pt idx="493">
                  <c:v>5.5404099999999996</c:v>
                </c:pt>
                <c:pt idx="494">
                  <c:v>3.1781600000000001</c:v>
                </c:pt>
                <c:pt idx="495">
                  <c:v>5.6837499999999999</c:v>
                </c:pt>
                <c:pt idx="496">
                  <c:v>4.4476699999999996</c:v>
                </c:pt>
                <c:pt idx="497">
                  <c:v>3.9105699999999999</c:v>
                </c:pt>
                <c:pt idx="498">
                  <c:v>5.3036399999999997</c:v>
                </c:pt>
                <c:pt idx="499">
                  <c:v>4.1542899999999996</c:v>
                </c:pt>
                <c:pt idx="500">
                  <c:v>3.2087300000000001</c:v>
                </c:pt>
                <c:pt idx="501">
                  <c:v>3.7258399999999998</c:v>
                </c:pt>
                <c:pt idx="502">
                  <c:v>2.97465</c:v>
                </c:pt>
                <c:pt idx="503">
                  <c:v>3.6469399999999998</c:v>
                </c:pt>
                <c:pt idx="504">
                  <c:v>5.3151299999999999</c:v>
                </c:pt>
                <c:pt idx="505">
                  <c:v>3.16147</c:v>
                </c:pt>
                <c:pt idx="506">
                  <c:v>6.77813</c:v>
                </c:pt>
                <c:pt idx="507">
                  <c:v>3.6977899999999999</c:v>
                </c:pt>
                <c:pt idx="508">
                  <c:v>4.1203500000000002</c:v>
                </c:pt>
                <c:pt idx="509">
                  <c:v>4.4720500000000003</c:v>
                </c:pt>
                <c:pt idx="510">
                  <c:v>3.66493</c:v>
                </c:pt>
                <c:pt idx="511">
                  <c:v>4.1984300000000001</c:v>
                </c:pt>
                <c:pt idx="512">
                  <c:v>3.13795</c:v>
                </c:pt>
                <c:pt idx="513">
                  <c:v>5.9148300000000003</c:v>
                </c:pt>
                <c:pt idx="514">
                  <c:v>7.5395599999999998</c:v>
                </c:pt>
                <c:pt idx="515">
                  <c:v>3.32456</c:v>
                </c:pt>
                <c:pt idx="516">
                  <c:v>3.7622800000000001</c:v>
                </c:pt>
                <c:pt idx="517">
                  <c:v>6.0639000000000003</c:v>
                </c:pt>
                <c:pt idx="518">
                  <c:v>4.6592599999999997</c:v>
                </c:pt>
                <c:pt idx="519">
                  <c:v>4.1272799999999998</c:v>
                </c:pt>
                <c:pt idx="520">
                  <c:v>4.7160099999999998</c:v>
                </c:pt>
                <c:pt idx="521">
                  <c:v>4.6511800000000001</c:v>
                </c:pt>
                <c:pt idx="522">
                  <c:v>3.72573</c:v>
                </c:pt>
                <c:pt idx="523">
                  <c:v>5.0645300000000004</c:v>
                </c:pt>
                <c:pt idx="524">
                  <c:v>4.3109000000000002</c:v>
                </c:pt>
                <c:pt idx="525">
                  <c:v>2.7850199999999998</c:v>
                </c:pt>
                <c:pt idx="526">
                  <c:v>3.33847</c:v>
                </c:pt>
                <c:pt idx="527">
                  <c:v>3.7513000000000001</c:v>
                </c:pt>
                <c:pt idx="528">
                  <c:v>4.8841400000000004</c:v>
                </c:pt>
                <c:pt idx="529">
                  <c:v>3.67395</c:v>
                </c:pt>
                <c:pt idx="530">
                  <c:v>3.0872799999999998</c:v>
                </c:pt>
                <c:pt idx="531">
                  <c:v>4.43302</c:v>
                </c:pt>
                <c:pt idx="532">
                  <c:v>3.3788399999999998</c:v>
                </c:pt>
                <c:pt idx="533">
                  <c:v>4.5969100000000003</c:v>
                </c:pt>
                <c:pt idx="534">
                  <c:v>2.5963400000000001</c:v>
                </c:pt>
                <c:pt idx="535">
                  <c:v>3.6614499999999999</c:v>
                </c:pt>
                <c:pt idx="536">
                  <c:v>3.1408399999999999</c:v>
                </c:pt>
                <c:pt idx="537">
                  <c:v>7.2778700000000001</c:v>
                </c:pt>
                <c:pt idx="538">
                  <c:v>4.4009499999999999</c:v>
                </c:pt>
                <c:pt idx="539">
                  <c:v>6.0094599999999998</c:v>
                </c:pt>
                <c:pt idx="540">
                  <c:v>3.5308099999999998</c:v>
                </c:pt>
                <c:pt idx="541">
                  <c:v>5.0465299999999997</c:v>
                </c:pt>
                <c:pt idx="542">
                  <c:v>5.7632599999999998</c:v>
                </c:pt>
                <c:pt idx="543">
                  <c:v>3.8161200000000002</c:v>
                </c:pt>
                <c:pt idx="544">
                  <c:v>4.6535599999999997</c:v>
                </c:pt>
                <c:pt idx="545">
                  <c:v>5.4467699999999999</c:v>
                </c:pt>
                <c:pt idx="546">
                  <c:v>4.2804399999999996</c:v>
                </c:pt>
                <c:pt idx="547">
                  <c:v>4.1673400000000003</c:v>
                </c:pt>
                <c:pt idx="548">
                  <c:v>4.4229700000000003</c:v>
                </c:pt>
                <c:pt idx="549">
                  <c:v>4.0938699999999999</c:v>
                </c:pt>
                <c:pt idx="550">
                  <c:v>5.1737500000000001</c:v>
                </c:pt>
                <c:pt idx="551">
                  <c:v>5.6956800000000003</c:v>
                </c:pt>
                <c:pt idx="552">
                  <c:v>3.4245000000000001</c:v>
                </c:pt>
                <c:pt idx="553">
                  <c:v>3.8232400000000002</c:v>
                </c:pt>
                <c:pt idx="554">
                  <c:v>2.9468399999999999</c:v>
                </c:pt>
                <c:pt idx="555">
                  <c:v>4.08026</c:v>
                </c:pt>
                <c:pt idx="556">
                  <c:v>4.8699599999999998</c:v>
                </c:pt>
                <c:pt idx="557">
                  <c:v>4.1261700000000001</c:v>
                </c:pt>
                <c:pt idx="558">
                  <c:v>2.9370500000000002</c:v>
                </c:pt>
                <c:pt idx="559">
                  <c:v>3.0552299999999999</c:v>
                </c:pt>
                <c:pt idx="560">
                  <c:v>4.1522100000000002</c:v>
                </c:pt>
                <c:pt idx="561">
                  <c:v>4.2759099999999997</c:v>
                </c:pt>
                <c:pt idx="562">
                  <c:v>3.4898500000000001</c:v>
                </c:pt>
                <c:pt idx="563">
                  <c:v>3.0441600000000002</c:v>
                </c:pt>
                <c:pt idx="564">
                  <c:v>3.29522</c:v>
                </c:pt>
                <c:pt idx="565">
                  <c:v>3.77142</c:v>
                </c:pt>
                <c:pt idx="566">
                  <c:v>5.6778700000000004</c:v>
                </c:pt>
                <c:pt idx="567">
                  <c:v>6.4017200000000001</c:v>
                </c:pt>
                <c:pt idx="568">
                  <c:v>4.4370900000000004</c:v>
                </c:pt>
                <c:pt idx="569">
                  <c:v>4.0436399999999999</c:v>
                </c:pt>
                <c:pt idx="570">
                  <c:v>4.8443300000000002</c:v>
                </c:pt>
                <c:pt idx="571">
                  <c:v>3.81053</c:v>
                </c:pt>
                <c:pt idx="572">
                  <c:v>4.0068400000000004</c:v>
                </c:pt>
                <c:pt idx="573">
                  <c:v>5.7253600000000002</c:v>
                </c:pt>
                <c:pt idx="574">
                  <c:v>4.1109999999999998</c:v>
                </c:pt>
                <c:pt idx="575">
                  <c:v>3.9027099999999999</c:v>
                </c:pt>
                <c:pt idx="576">
                  <c:v>3.2601200000000001</c:v>
                </c:pt>
                <c:pt idx="577">
                  <c:v>3.2500200000000001</c:v>
                </c:pt>
                <c:pt idx="578">
                  <c:v>4.7479800000000001</c:v>
                </c:pt>
                <c:pt idx="579">
                  <c:v>5.3567099999999996</c:v>
                </c:pt>
                <c:pt idx="580">
                  <c:v>3.7216</c:v>
                </c:pt>
                <c:pt idx="581">
                  <c:v>4.4461899999999996</c:v>
                </c:pt>
                <c:pt idx="582">
                  <c:v>3.90062</c:v>
                </c:pt>
                <c:pt idx="583">
                  <c:v>5.5585199999999997</c:v>
                </c:pt>
                <c:pt idx="584">
                  <c:v>4.6132299999999997</c:v>
                </c:pt>
                <c:pt idx="585">
                  <c:v>5.5539899999999998</c:v>
                </c:pt>
                <c:pt idx="586">
                  <c:v>3.7023600000000001</c:v>
                </c:pt>
                <c:pt idx="587">
                  <c:v>3.43492</c:v>
                </c:pt>
                <c:pt idx="588">
                  <c:v>3.5129199999999998</c:v>
                </c:pt>
                <c:pt idx="589">
                  <c:v>3.7627799999999998</c:v>
                </c:pt>
                <c:pt idx="590">
                  <c:v>3.53647</c:v>
                </c:pt>
                <c:pt idx="591">
                  <c:v>2.8856000000000002</c:v>
                </c:pt>
                <c:pt idx="592">
                  <c:v>4.9614900000000004</c:v>
                </c:pt>
                <c:pt idx="593">
                  <c:v>2.5633699999999999</c:v>
                </c:pt>
                <c:pt idx="594">
                  <c:v>4.9139400000000002</c:v>
                </c:pt>
                <c:pt idx="595">
                  <c:v>2.0623900000000002</c:v>
                </c:pt>
                <c:pt idx="596">
                  <c:v>2.9526500000000002</c:v>
                </c:pt>
                <c:pt idx="597">
                  <c:v>2.3033000000000001</c:v>
                </c:pt>
                <c:pt idx="598">
                  <c:v>2.40652</c:v>
                </c:pt>
                <c:pt idx="599">
                  <c:v>3.03653</c:v>
                </c:pt>
                <c:pt idx="600">
                  <c:v>4.8769900000000002</c:v>
                </c:pt>
                <c:pt idx="601">
                  <c:v>3.23082</c:v>
                </c:pt>
                <c:pt idx="602">
                  <c:v>3.1758500000000001</c:v>
                </c:pt>
                <c:pt idx="603">
                  <c:v>2.5021200000000001</c:v>
                </c:pt>
                <c:pt idx="604">
                  <c:v>3.14588</c:v>
                </c:pt>
                <c:pt idx="605">
                  <c:v>6.0869099999999996</c:v>
                </c:pt>
                <c:pt idx="606">
                  <c:v>3.3606699999999998</c:v>
                </c:pt>
                <c:pt idx="607">
                  <c:v>1.81958</c:v>
                </c:pt>
                <c:pt idx="608">
                  <c:v>3.9925000000000002</c:v>
                </c:pt>
                <c:pt idx="609">
                  <c:v>5.66838</c:v>
                </c:pt>
                <c:pt idx="610">
                  <c:v>6.42563</c:v>
                </c:pt>
                <c:pt idx="611">
                  <c:v>5.6943099999999998</c:v>
                </c:pt>
                <c:pt idx="612">
                  <c:v>5.4741900000000001</c:v>
                </c:pt>
                <c:pt idx="613">
                  <c:v>5.1868600000000002</c:v>
                </c:pt>
                <c:pt idx="614">
                  <c:v>5.3530899999999999</c:v>
                </c:pt>
                <c:pt idx="615">
                  <c:v>6.2720200000000004</c:v>
                </c:pt>
                <c:pt idx="616">
                  <c:v>5.9914100000000001</c:v>
                </c:pt>
                <c:pt idx="617">
                  <c:v>2.1889699999999999</c:v>
                </c:pt>
                <c:pt idx="618">
                  <c:v>3.1562700000000001</c:v>
                </c:pt>
                <c:pt idx="619">
                  <c:v>3.6642999999999999</c:v>
                </c:pt>
                <c:pt idx="620">
                  <c:v>4.30945</c:v>
                </c:pt>
                <c:pt idx="621">
                  <c:v>2.54129</c:v>
                </c:pt>
                <c:pt idx="622">
                  <c:v>5.5662000000000003</c:v>
                </c:pt>
                <c:pt idx="623">
                  <c:v>5.8829700000000003</c:v>
                </c:pt>
                <c:pt idx="624">
                  <c:v>5.8196500000000002</c:v>
                </c:pt>
                <c:pt idx="625">
                  <c:v>6.9361600000000001</c:v>
                </c:pt>
                <c:pt idx="626">
                  <c:v>3.9315099999999998</c:v>
                </c:pt>
                <c:pt idx="627">
                  <c:v>4.8932000000000002</c:v>
                </c:pt>
                <c:pt idx="628">
                  <c:v>4.9188000000000001</c:v>
                </c:pt>
                <c:pt idx="629">
                  <c:v>3.8131900000000001</c:v>
                </c:pt>
                <c:pt idx="630">
                  <c:v>5.2811399999999997</c:v>
                </c:pt>
                <c:pt idx="631">
                  <c:v>5.3428800000000001</c:v>
                </c:pt>
                <c:pt idx="632">
                  <c:v>5.3760599999999998</c:v>
                </c:pt>
                <c:pt idx="633">
                  <c:v>3.39676</c:v>
                </c:pt>
                <c:pt idx="634">
                  <c:v>5.2268400000000002</c:v>
                </c:pt>
                <c:pt idx="635">
                  <c:v>5.1043099999999999</c:v>
                </c:pt>
                <c:pt idx="636">
                  <c:v>5.7924800000000003</c:v>
                </c:pt>
                <c:pt idx="637">
                  <c:v>3.81</c:v>
                </c:pt>
                <c:pt idx="638">
                  <c:v>5.4672400000000003</c:v>
                </c:pt>
                <c:pt idx="639">
                  <c:v>5.95472</c:v>
                </c:pt>
                <c:pt idx="640">
                  <c:v>5.0656400000000001</c:v>
                </c:pt>
                <c:pt idx="641">
                  <c:v>4.6276900000000003</c:v>
                </c:pt>
                <c:pt idx="642">
                  <c:v>3.7665199999999999</c:v>
                </c:pt>
                <c:pt idx="643">
                  <c:v>4.1718700000000002</c:v>
                </c:pt>
                <c:pt idx="644">
                  <c:v>4.4924099999999996</c:v>
                </c:pt>
                <c:pt idx="645">
                  <c:v>3.16486</c:v>
                </c:pt>
                <c:pt idx="646">
                  <c:v>5.4261299999999997</c:v>
                </c:pt>
                <c:pt idx="647">
                  <c:v>4.9320300000000001</c:v>
                </c:pt>
                <c:pt idx="648">
                  <c:v>3.7984200000000001</c:v>
                </c:pt>
                <c:pt idx="649">
                  <c:v>5.2191599999999996</c:v>
                </c:pt>
                <c:pt idx="650">
                  <c:v>2.72871</c:v>
                </c:pt>
                <c:pt idx="651">
                  <c:v>4.1720499999999996</c:v>
                </c:pt>
                <c:pt idx="652">
                  <c:v>3.72011</c:v>
                </c:pt>
                <c:pt idx="653">
                  <c:v>3.7097099999999998</c:v>
                </c:pt>
                <c:pt idx="654">
                  <c:v>5.7226100000000004</c:v>
                </c:pt>
                <c:pt idx="655">
                  <c:v>6.56717</c:v>
                </c:pt>
                <c:pt idx="656">
                  <c:v>3.9826999999999999</c:v>
                </c:pt>
                <c:pt idx="657">
                  <c:v>5.3822400000000004</c:v>
                </c:pt>
                <c:pt idx="658">
                  <c:v>4.2329699999999999</c:v>
                </c:pt>
                <c:pt idx="659">
                  <c:v>4.7511700000000001</c:v>
                </c:pt>
                <c:pt idx="660">
                  <c:v>5.1012199999999996</c:v>
                </c:pt>
                <c:pt idx="661">
                  <c:v>6.0779300000000003</c:v>
                </c:pt>
                <c:pt idx="662">
                  <c:v>5.4356499999999999</c:v>
                </c:pt>
                <c:pt idx="663">
                  <c:v>3.3706200000000002</c:v>
                </c:pt>
                <c:pt idx="664">
                  <c:v>3.9079999999999999</c:v>
                </c:pt>
                <c:pt idx="665">
                  <c:v>3.2076199999999999</c:v>
                </c:pt>
                <c:pt idx="666">
                  <c:v>5.1102400000000001</c:v>
                </c:pt>
                <c:pt idx="667">
                  <c:v>3.6507700000000001</c:v>
                </c:pt>
                <c:pt idx="668">
                  <c:v>3.7773500000000002</c:v>
                </c:pt>
                <c:pt idx="669">
                  <c:v>3.9887199999999998</c:v>
                </c:pt>
                <c:pt idx="670">
                  <c:v>4.02182</c:v>
                </c:pt>
                <c:pt idx="671">
                  <c:v>10.5274</c:v>
                </c:pt>
                <c:pt idx="672">
                  <c:v>3.0584699999999998</c:v>
                </c:pt>
                <c:pt idx="673">
                  <c:v>4.0722500000000004</c:v>
                </c:pt>
                <c:pt idx="674">
                  <c:v>4.8358699999999999</c:v>
                </c:pt>
                <c:pt idx="675">
                  <c:v>4.4145300000000001</c:v>
                </c:pt>
                <c:pt idx="676">
                  <c:v>4.0386300000000004</c:v>
                </c:pt>
                <c:pt idx="677">
                  <c:v>3.5262099999999998</c:v>
                </c:pt>
                <c:pt idx="678">
                  <c:v>3.9499399999999998</c:v>
                </c:pt>
                <c:pt idx="679">
                  <c:v>4.1897700000000002</c:v>
                </c:pt>
                <c:pt idx="680">
                  <c:v>3.1099700000000001</c:v>
                </c:pt>
                <c:pt idx="681">
                  <c:v>4.6308999999999996</c:v>
                </c:pt>
                <c:pt idx="682">
                  <c:v>5.0903700000000001</c:v>
                </c:pt>
                <c:pt idx="683">
                  <c:v>5.5849500000000001</c:v>
                </c:pt>
                <c:pt idx="684">
                  <c:v>4.3523800000000001</c:v>
                </c:pt>
                <c:pt idx="685">
                  <c:v>3.89053</c:v>
                </c:pt>
                <c:pt idx="686">
                  <c:v>3.1258499999999998</c:v>
                </c:pt>
                <c:pt idx="687">
                  <c:v>3.4975000000000001</c:v>
                </c:pt>
                <c:pt idx="688">
                  <c:v>4.40517</c:v>
                </c:pt>
                <c:pt idx="689">
                  <c:v>5.34687</c:v>
                </c:pt>
                <c:pt idx="690">
                  <c:v>5.1596500000000001</c:v>
                </c:pt>
                <c:pt idx="691">
                  <c:v>5.5553800000000004</c:v>
                </c:pt>
                <c:pt idx="692">
                  <c:v>6.2679600000000004</c:v>
                </c:pt>
                <c:pt idx="693">
                  <c:v>4.41486</c:v>
                </c:pt>
                <c:pt idx="694">
                  <c:v>2.8933499999999999</c:v>
                </c:pt>
                <c:pt idx="695">
                  <c:v>4.3308200000000001</c:v>
                </c:pt>
                <c:pt idx="696">
                  <c:v>4.0113399999999997</c:v>
                </c:pt>
                <c:pt idx="697">
                  <c:v>5.6234000000000002</c:v>
                </c:pt>
                <c:pt idx="698">
                  <c:v>4.0876999999999999</c:v>
                </c:pt>
                <c:pt idx="699">
                  <c:v>3.2414700000000001</c:v>
                </c:pt>
                <c:pt idx="700">
                  <c:v>4.0839100000000004</c:v>
                </c:pt>
                <c:pt idx="701">
                  <c:v>3.6821199999999998</c:v>
                </c:pt>
                <c:pt idx="702">
                  <c:v>4.5237999999999996</c:v>
                </c:pt>
                <c:pt idx="703">
                  <c:v>3.0089199999999998</c:v>
                </c:pt>
                <c:pt idx="704">
                  <c:v>3.9003800000000002</c:v>
                </c:pt>
                <c:pt idx="705">
                  <c:v>4.1536900000000001</c:v>
                </c:pt>
                <c:pt idx="706">
                  <c:v>4.1163499999999997</c:v>
                </c:pt>
                <c:pt idx="707">
                  <c:v>4.1837999999999997</c:v>
                </c:pt>
                <c:pt idx="708">
                  <c:v>4.0655400000000004</c:v>
                </c:pt>
                <c:pt idx="709">
                  <c:v>4.1303099999999997</c:v>
                </c:pt>
                <c:pt idx="710">
                  <c:v>3.5257900000000002</c:v>
                </c:pt>
                <c:pt idx="711">
                  <c:v>4.7817600000000002</c:v>
                </c:pt>
                <c:pt idx="712">
                  <c:v>4.0382199999999999</c:v>
                </c:pt>
                <c:pt idx="713">
                  <c:v>3.7330899999999998</c:v>
                </c:pt>
                <c:pt idx="714">
                  <c:v>2.69638</c:v>
                </c:pt>
                <c:pt idx="715">
                  <c:v>3.64011</c:v>
                </c:pt>
                <c:pt idx="716">
                  <c:v>5.0729899999999999</c:v>
                </c:pt>
                <c:pt idx="717">
                  <c:v>3.81908</c:v>
                </c:pt>
                <c:pt idx="718">
                  <c:v>4.0881499999999997</c:v>
                </c:pt>
                <c:pt idx="719">
                  <c:v>4.9607200000000002</c:v>
                </c:pt>
                <c:pt idx="720">
                  <c:v>5.0770299999999997</c:v>
                </c:pt>
                <c:pt idx="721">
                  <c:v>5.2993300000000003</c:v>
                </c:pt>
                <c:pt idx="722">
                  <c:v>6.4129399999999999</c:v>
                </c:pt>
                <c:pt idx="723">
                  <c:v>5.7683299999999997</c:v>
                </c:pt>
                <c:pt idx="724">
                  <c:v>5.1289100000000003</c:v>
                </c:pt>
                <c:pt idx="725">
                  <c:v>3.59463</c:v>
                </c:pt>
                <c:pt idx="726">
                  <c:v>5.6534399999999998</c:v>
                </c:pt>
                <c:pt idx="727">
                  <c:v>4.72607</c:v>
                </c:pt>
                <c:pt idx="728">
                  <c:v>4.0320900000000002</c:v>
                </c:pt>
                <c:pt idx="729">
                  <c:v>5.1342100000000004</c:v>
                </c:pt>
                <c:pt idx="730">
                  <c:v>5.5042900000000001</c:v>
                </c:pt>
                <c:pt idx="731">
                  <c:v>4.5623300000000002</c:v>
                </c:pt>
                <c:pt idx="732">
                  <c:v>3.9283199999999998</c:v>
                </c:pt>
                <c:pt idx="733">
                  <c:v>3.3392499999999998</c:v>
                </c:pt>
                <c:pt idx="734">
                  <c:v>3.0327500000000001</c:v>
                </c:pt>
                <c:pt idx="735">
                  <c:v>4.4574499999999997</c:v>
                </c:pt>
                <c:pt idx="736">
                  <c:v>8.4776799999999994</c:v>
                </c:pt>
                <c:pt idx="737">
                  <c:v>4.4392699999999996</c:v>
                </c:pt>
                <c:pt idx="738">
                  <c:v>4.1316300000000004</c:v>
                </c:pt>
                <c:pt idx="739">
                  <c:v>12.1547</c:v>
                </c:pt>
                <c:pt idx="740">
                  <c:v>6.2728799999999998</c:v>
                </c:pt>
                <c:pt idx="741">
                  <c:v>3.9312299999999998</c:v>
                </c:pt>
                <c:pt idx="742">
                  <c:v>5.6968100000000002</c:v>
                </c:pt>
                <c:pt idx="743">
                  <c:v>4.4181800000000004</c:v>
                </c:pt>
                <c:pt idx="744">
                  <c:v>3.1262599999999998</c:v>
                </c:pt>
                <c:pt idx="745">
                  <c:v>3.87954</c:v>
                </c:pt>
                <c:pt idx="746">
                  <c:v>5.7608899999999998</c:v>
                </c:pt>
                <c:pt idx="747">
                  <c:v>3.4720900000000001</c:v>
                </c:pt>
                <c:pt idx="748">
                  <c:v>4.6152899999999999</c:v>
                </c:pt>
                <c:pt idx="749">
                  <c:v>5.6631999999999998</c:v>
                </c:pt>
                <c:pt idx="750">
                  <c:v>4.2163599999999999</c:v>
                </c:pt>
                <c:pt idx="751">
                  <c:v>4.4630099999999997</c:v>
                </c:pt>
                <c:pt idx="752">
                  <c:v>7.1741700000000002</c:v>
                </c:pt>
                <c:pt idx="753">
                  <c:v>2.51999</c:v>
                </c:pt>
                <c:pt idx="754">
                  <c:v>2.2099500000000001</c:v>
                </c:pt>
                <c:pt idx="755">
                  <c:v>5.6037100000000004</c:v>
                </c:pt>
                <c:pt idx="756">
                  <c:v>3.8023400000000001</c:v>
                </c:pt>
                <c:pt idx="757">
                  <c:v>3.8717000000000001</c:v>
                </c:pt>
                <c:pt idx="758">
                  <c:v>4.4355399999999996</c:v>
                </c:pt>
                <c:pt idx="759">
                  <c:v>4.3928500000000001</c:v>
                </c:pt>
                <c:pt idx="760">
                  <c:v>5.1460999999999997</c:v>
                </c:pt>
                <c:pt idx="761">
                  <c:v>3.9522300000000001</c:v>
                </c:pt>
                <c:pt idx="762">
                  <c:v>3.08588</c:v>
                </c:pt>
                <c:pt idx="763">
                  <c:v>3.8678699999999999</c:v>
                </c:pt>
                <c:pt idx="764">
                  <c:v>3.5981800000000002</c:v>
                </c:pt>
                <c:pt idx="765">
                  <c:v>4.8892300000000004</c:v>
                </c:pt>
                <c:pt idx="766">
                  <c:v>2.6247799999999999</c:v>
                </c:pt>
                <c:pt idx="767">
                  <c:v>2.60419</c:v>
                </c:pt>
                <c:pt idx="768">
                  <c:v>4.00082</c:v>
                </c:pt>
                <c:pt idx="769">
                  <c:v>5.0152999999999999</c:v>
                </c:pt>
                <c:pt idx="770">
                  <c:v>4.9834699999999996</c:v>
                </c:pt>
                <c:pt idx="771">
                  <c:v>4.5330700000000004</c:v>
                </c:pt>
                <c:pt idx="772">
                  <c:v>5.8153499999999996</c:v>
                </c:pt>
                <c:pt idx="773">
                  <c:v>5.1136299999999997</c:v>
                </c:pt>
                <c:pt idx="774">
                  <c:v>3.3231099999999998</c:v>
                </c:pt>
                <c:pt idx="775">
                  <c:v>3.5648599999999999</c:v>
                </c:pt>
                <c:pt idx="776">
                  <c:v>4.4446099999999999</c:v>
                </c:pt>
                <c:pt idx="777">
                  <c:v>3.85866</c:v>
                </c:pt>
                <c:pt idx="778">
                  <c:v>4.1468499999999997</c:v>
                </c:pt>
                <c:pt idx="779">
                  <c:v>3.6131199999999999</c:v>
                </c:pt>
                <c:pt idx="780">
                  <c:v>3.33744</c:v>
                </c:pt>
                <c:pt idx="781">
                  <c:v>6.4060300000000003</c:v>
                </c:pt>
                <c:pt idx="782">
                  <c:v>6.0168999999999997</c:v>
                </c:pt>
                <c:pt idx="783">
                  <c:v>3.6556700000000002</c:v>
                </c:pt>
                <c:pt idx="784">
                  <c:v>4.9847099999999998</c:v>
                </c:pt>
                <c:pt idx="785">
                  <c:v>3.8477199999999998</c:v>
                </c:pt>
                <c:pt idx="786">
                  <c:v>3.32796</c:v>
                </c:pt>
                <c:pt idx="787">
                  <c:v>2.8042099999999999</c:v>
                </c:pt>
                <c:pt idx="788">
                  <c:v>4.06914</c:v>
                </c:pt>
                <c:pt idx="789">
                  <c:v>3.50589</c:v>
                </c:pt>
                <c:pt idx="790">
                  <c:v>3.2753299999999999</c:v>
                </c:pt>
                <c:pt idx="791">
                  <c:v>3.5504699999999998</c:v>
                </c:pt>
                <c:pt idx="792">
                  <c:v>3.5041600000000002</c:v>
                </c:pt>
                <c:pt idx="793">
                  <c:v>4.8281499999999999</c:v>
                </c:pt>
                <c:pt idx="794">
                  <c:v>2.8306200000000001</c:v>
                </c:pt>
                <c:pt idx="795">
                  <c:v>6.13293</c:v>
                </c:pt>
                <c:pt idx="796">
                  <c:v>3.25014</c:v>
                </c:pt>
                <c:pt idx="797">
                  <c:v>3.74491</c:v>
                </c:pt>
                <c:pt idx="798">
                  <c:v>4.0271999999999997</c:v>
                </c:pt>
                <c:pt idx="799">
                  <c:v>3.3102100000000001</c:v>
                </c:pt>
                <c:pt idx="800">
                  <c:v>4.5156200000000002</c:v>
                </c:pt>
                <c:pt idx="801">
                  <c:v>2.9467599999999998</c:v>
                </c:pt>
                <c:pt idx="802">
                  <c:v>2.7877999999999998</c:v>
                </c:pt>
                <c:pt idx="803">
                  <c:v>2.98115</c:v>
                </c:pt>
                <c:pt idx="804">
                  <c:v>3.3070900000000001</c:v>
                </c:pt>
                <c:pt idx="805">
                  <c:v>4.3231099999999998</c:v>
                </c:pt>
                <c:pt idx="806">
                  <c:v>2.8113800000000002</c:v>
                </c:pt>
                <c:pt idx="807">
                  <c:v>4.5018200000000004</c:v>
                </c:pt>
                <c:pt idx="808">
                  <c:v>2.94787</c:v>
                </c:pt>
                <c:pt idx="809">
                  <c:v>4.90524</c:v>
                </c:pt>
                <c:pt idx="810">
                  <c:v>2.4719600000000002</c:v>
                </c:pt>
                <c:pt idx="811">
                  <c:v>4.5127899999999999</c:v>
                </c:pt>
                <c:pt idx="812">
                  <c:v>2.6640100000000002</c:v>
                </c:pt>
                <c:pt idx="813">
                  <c:v>3.51044</c:v>
                </c:pt>
                <c:pt idx="814">
                  <c:v>2.5734400000000002</c:v>
                </c:pt>
                <c:pt idx="815">
                  <c:v>3.0204499999999999</c:v>
                </c:pt>
                <c:pt idx="816">
                  <c:v>5.2404000000000002</c:v>
                </c:pt>
                <c:pt idx="817">
                  <c:v>5.7873200000000002</c:v>
                </c:pt>
                <c:pt idx="818">
                  <c:v>3.9937200000000002</c:v>
                </c:pt>
                <c:pt idx="819">
                  <c:v>5.3639700000000001</c:v>
                </c:pt>
                <c:pt idx="820">
                  <c:v>6.2826599999999999</c:v>
                </c:pt>
                <c:pt idx="821">
                  <c:v>5.5813499999999996</c:v>
                </c:pt>
                <c:pt idx="822">
                  <c:v>4.2133500000000002</c:v>
                </c:pt>
                <c:pt idx="823">
                  <c:v>3.61029</c:v>
                </c:pt>
                <c:pt idx="824">
                  <c:v>5.1067299999999998</c:v>
                </c:pt>
                <c:pt idx="825">
                  <c:v>4.4890400000000001</c:v>
                </c:pt>
                <c:pt idx="826">
                  <c:v>7.3610499999999996</c:v>
                </c:pt>
                <c:pt idx="827">
                  <c:v>3.5001099999999998</c:v>
                </c:pt>
                <c:pt idx="828">
                  <c:v>6.5936300000000001</c:v>
                </c:pt>
                <c:pt idx="829">
                  <c:v>2.54419</c:v>
                </c:pt>
                <c:pt idx="830">
                  <c:v>2.7960099999999999</c:v>
                </c:pt>
                <c:pt idx="831">
                  <c:v>3.76092</c:v>
                </c:pt>
                <c:pt idx="832">
                  <c:v>4.88408</c:v>
                </c:pt>
                <c:pt idx="833">
                  <c:v>8.1612200000000001</c:v>
                </c:pt>
                <c:pt idx="834">
                  <c:v>4.82219</c:v>
                </c:pt>
                <c:pt idx="835">
                  <c:v>5.6539900000000003</c:v>
                </c:pt>
                <c:pt idx="836">
                  <c:v>3.1200399999999999</c:v>
                </c:pt>
                <c:pt idx="837">
                  <c:v>4.0145799999999996</c:v>
                </c:pt>
                <c:pt idx="838">
                  <c:v>2.34117</c:v>
                </c:pt>
                <c:pt idx="839">
                  <c:v>3.6991700000000001</c:v>
                </c:pt>
                <c:pt idx="840">
                  <c:v>2.4079199999999998</c:v>
                </c:pt>
                <c:pt idx="841">
                  <c:v>4.8207599999999999</c:v>
                </c:pt>
                <c:pt idx="842">
                  <c:v>3.4936799999999999</c:v>
                </c:pt>
                <c:pt idx="843">
                  <c:v>3.9104700000000001</c:v>
                </c:pt>
                <c:pt idx="844">
                  <c:v>4.8563200000000002</c:v>
                </c:pt>
                <c:pt idx="845">
                  <c:v>6.71774</c:v>
                </c:pt>
                <c:pt idx="846">
                  <c:v>4.3940099999999997</c:v>
                </c:pt>
                <c:pt idx="847">
                  <c:v>10.148</c:v>
                </c:pt>
                <c:pt idx="848">
                  <c:v>5.5838999999999999</c:v>
                </c:pt>
                <c:pt idx="849">
                  <c:v>2.8164899999999999</c:v>
                </c:pt>
                <c:pt idx="850">
                  <c:v>3.3138999999999998</c:v>
                </c:pt>
                <c:pt idx="851">
                  <c:v>6.55314</c:v>
                </c:pt>
                <c:pt idx="852">
                  <c:v>3.5467399999999998</c:v>
                </c:pt>
                <c:pt idx="853">
                  <c:v>4.7319800000000001</c:v>
                </c:pt>
                <c:pt idx="854">
                  <c:v>4.8776799999999998</c:v>
                </c:pt>
                <c:pt idx="855">
                  <c:v>4.2342500000000003</c:v>
                </c:pt>
                <c:pt idx="856">
                  <c:v>5.3636900000000001</c:v>
                </c:pt>
                <c:pt idx="857">
                  <c:v>4.2649900000000001</c:v>
                </c:pt>
                <c:pt idx="858">
                  <c:v>4.1171499999999996</c:v>
                </c:pt>
                <c:pt idx="859">
                  <c:v>4.2313299999999998</c:v>
                </c:pt>
                <c:pt idx="860">
                  <c:v>3.53979</c:v>
                </c:pt>
                <c:pt idx="861">
                  <c:v>4.2326800000000002</c:v>
                </c:pt>
                <c:pt idx="862">
                  <c:v>3.8808099999999999</c:v>
                </c:pt>
                <c:pt idx="863">
                  <c:v>4.5685599999999997</c:v>
                </c:pt>
                <c:pt idx="864">
                  <c:v>4.0860000000000003</c:v>
                </c:pt>
                <c:pt idx="865">
                  <c:v>8.67896</c:v>
                </c:pt>
                <c:pt idx="866">
                  <c:v>6.3575200000000001</c:v>
                </c:pt>
                <c:pt idx="867">
                  <c:v>6.6792600000000002</c:v>
                </c:pt>
                <c:pt idx="868">
                  <c:v>3.86843</c:v>
                </c:pt>
                <c:pt idx="869">
                  <c:v>3.5073799999999999</c:v>
                </c:pt>
                <c:pt idx="870">
                  <c:v>5.8508699999999996</c:v>
                </c:pt>
                <c:pt idx="871">
                  <c:v>5.1905999999999999</c:v>
                </c:pt>
                <c:pt idx="872">
                  <c:v>5.6017400000000004</c:v>
                </c:pt>
                <c:pt idx="873">
                  <c:v>3.0956299999999999</c:v>
                </c:pt>
                <c:pt idx="874">
                  <c:v>4.9886600000000003</c:v>
                </c:pt>
                <c:pt idx="875">
                  <c:v>4.0910799999999998</c:v>
                </c:pt>
                <c:pt idx="876">
                  <c:v>4.0439600000000002</c:v>
                </c:pt>
                <c:pt idx="877">
                  <c:v>4.6276700000000002</c:v>
                </c:pt>
                <c:pt idx="878">
                  <c:v>5.4590199999999998</c:v>
                </c:pt>
                <c:pt idx="879">
                  <c:v>5.3042199999999999</c:v>
                </c:pt>
                <c:pt idx="880">
                  <c:v>4.5735099999999997</c:v>
                </c:pt>
                <c:pt idx="881">
                  <c:v>6.0500999999999996</c:v>
                </c:pt>
                <c:pt idx="882">
                  <c:v>4.1842300000000003</c:v>
                </c:pt>
                <c:pt idx="883">
                  <c:v>5.7016299999999998</c:v>
                </c:pt>
                <c:pt idx="884">
                  <c:v>5.2957599999999996</c:v>
                </c:pt>
                <c:pt idx="885">
                  <c:v>6.3683699999999996</c:v>
                </c:pt>
                <c:pt idx="886">
                  <c:v>3.9768400000000002</c:v>
                </c:pt>
                <c:pt idx="887">
                  <c:v>4.5922400000000003</c:v>
                </c:pt>
                <c:pt idx="888">
                  <c:v>3.8859900000000001</c:v>
                </c:pt>
                <c:pt idx="889">
                  <c:v>3.2951800000000002</c:v>
                </c:pt>
                <c:pt idx="890">
                  <c:v>3.8176999999999999</c:v>
                </c:pt>
                <c:pt idx="891">
                  <c:v>5.2464500000000003</c:v>
                </c:pt>
                <c:pt idx="892">
                  <c:v>3.8698800000000002</c:v>
                </c:pt>
                <c:pt idx="893">
                  <c:v>4.1665999999999999</c:v>
                </c:pt>
                <c:pt idx="894">
                  <c:v>2.9865300000000001</c:v>
                </c:pt>
                <c:pt idx="895">
                  <c:v>4.1721399999999997</c:v>
                </c:pt>
                <c:pt idx="896">
                  <c:v>5.38666</c:v>
                </c:pt>
                <c:pt idx="897">
                  <c:v>3.70045</c:v>
                </c:pt>
                <c:pt idx="898">
                  <c:v>3.4216600000000001</c:v>
                </c:pt>
                <c:pt idx="899">
                  <c:v>5.6540999999999997</c:v>
                </c:pt>
                <c:pt idx="900">
                  <c:v>3.0892499999999998</c:v>
                </c:pt>
                <c:pt idx="901">
                  <c:v>4.1925100000000004</c:v>
                </c:pt>
                <c:pt idx="902">
                  <c:v>5.1088100000000001</c:v>
                </c:pt>
                <c:pt idx="903">
                  <c:v>7.8220700000000001</c:v>
                </c:pt>
                <c:pt idx="904">
                  <c:v>5.3953899999999999</c:v>
                </c:pt>
                <c:pt idx="905">
                  <c:v>4.5758400000000004</c:v>
                </c:pt>
                <c:pt idx="906">
                  <c:v>5.09924</c:v>
                </c:pt>
                <c:pt idx="907">
                  <c:v>5.0799599999999998</c:v>
                </c:pt>
                <c:pt idx="908">
                  <c:v>4.0961999999999996</c:v>
                </c:pt>
                <c:pt idx="909">
                  <c:v>3.1072199999999999</c:v>
                </c:pt>
                <c:pt idx="910">
                  <c:v>5.1284099999999997</c:v>
                </c:pt>
                <c:pt idx="911">
                  <c:v>5.8350099999999996</c:v>
                </c:pt>
                <c:pt idx="912">
                  <c:v>4.7169600000000003</c:v>
                </c:pt>
                <c:pt idx="913">
                  <c:v>3.8382000000000001</c:v>
                </c:pt>
                <c:pt idx="914">
                  <c:v>2.9449000000000001</c:v>
                </c:pt>
                <c:pt idx="915">
                  <c:v>4.14114</c:v>
                </c:pt>
                <c:pt idx="916">
                  <c:v>3.3254000000000001</c:v>
                </c:pt>
                <c:pt idx="917">
                  <c:v>3.9306999999999999</c:v>
                </c:pt>
                <c:pt idx="918">
                  <c:v>3.3355100000000002</c:v>
                </c:pt>
                <c:pt idx="919">
                  <c:v>3.9883999999999999</c:v>
                </c:pt>
                <c:pt idx="920">
                  <c:v>4.7709200000000003</c:v>
                </c:pt>
                <c:pt idx="921">
                  <c:v>2.8806799999999999</c:v>
                </c:pt>
                <c:pt idx="922">
                  <c:v>2.3440500000000002</c:v>
                </c:pt>
                <c:pt idx="923">
                  <c:v>6.8084300000000004</c:v>
                </c:pt>
                <c:pt idx="924">
                  <c:v>4.8689</c:v>
                </c:pt>
                <c:pt idx="925">
                  <c:v>5.5184899999999999</c:v>
                </c:pt>
                <c:pt idx="926">
                  <c:v>4.2456399999999999</c:v>
                </c:pt>
                <c:pt idx="927">
                  <c:v>5.0230800000000002</c:v>
                </c:pt>
                <c:pt idx="928">
                  <c:v>5.7127299999999996</c:v>
                </c:pt>
                <c:pt idx="929">
                  <c:v>3.3683100000000001</c:v>
                </c:pt>
                <c:pt idx="930">
                  <c:v>3.37981</c:v>
                </c:pt>
                <c:pt idx="931">
                  <c:v>6.7481099999999996</c:v>
                </c:pt>
                <c:pt idx="932">
                  <c:v>4.2486600000000001</c:v>
                </c:pt>
                <c:pt idx="933">
                  <c:v>5.3016100000000002</c:v>
                </c:pt>
                <c:pt idx="934">
                  <c:v>4.8078700000000003</c:v>
                </c:pt>
                <c:pt idx="935">
                  <c:v>5.1749599999999996</c:v>
                </c:pt>
                <c:pt idx="936">
                  <c:v>5.6587399999999999</c:v>
                </c:pt>
                <c:pt idx="937">
                  <c:v>4.13706</c:v>
                </c:pt>
                <c:pt idx="938">
                  <c:v>4.2673100000000002</c:v>
                </c:pt>
                <c:pt idx="939">
                  <c:v>3.6992600000000002</c:v>
                </c:pt>
                <c:pt idx="940">
                  <c:v>4.9149000000000003</c:v>
                </c:pt>
                <c:pt idx="941">
                  <c:v>6.7924699999999998</c:v>
                </c:pt>
                <c:pt idx="942">
                  <c:v>5.2127699999999999</c:v>
                </c:pt>
                <c:pt idx="943">
                  <c:v>2.7807300000000001</c:v>
                </c:pt>
                <c:pt idx="944">
                  <c:v>3.7669100000000002</c:v>
                </c:pt>
                <c:pt idx="945">
                  <c:v>4.1273999999999997</c:v>
                </c:pt>
                <c:pt idx="946">
                  <c:v>3.7628499999999998</c:v>
                </c:pt>
                <c:pt idx="947">
                  <c:v>3.3166899999999999</c:v>
                </c:pt>
                <c:pt idx="948">
                  <c:v>4.9414499999999997</c:v>
                </c:pt>
                <c:pt idx="949">
                  <c:v>5.2730800000000002</c:v>
                </c:pt>
                <c:pt idx="950">
                  <c:v>2.7246000000000001</c:v>
                </c:pt>
                <c:pt idx="951">
                  <c:v>3.7065199999999998</c:v>
                </c:pt>
                <c:pt idx="952">
                  <c:v>5.4878999999999998</c:v>
                </c:pt>
                <c:pt idx="953">
                  <c:v>6.0919800000000004</c:v>
                </c:pt>
                <c:pt idx="954">
                  <c:v>4.1827800000000002</c:v>
                </c:pt>
                <c:pt idx="955">
                  <c:v>4.4455400000000003</c:v>
                </c:pt>
                <c:pt idx="956">
                  <c:v>5.4653499999999999</c:v>
                </c:pt>
                <c:pt idx="957">
                  <c:v>4.3680899999999996</c:v>
                </c:pt>
                <c:pt idx="958">
                  <c:v>5.0422700000000003</c:v>
                </c:pt>
                <c:pt idx="959">
                  <c:v>3.26315</c:v>
                </c:pt>
                <c:pt idx="960">
                  <c:v>3.6153499999999998</c:v>
                </c:pt>
                <c:pt idx="961">
                  <c:v>5.8302800000000001</c:v>
                </c:pt>
                <c:pt idx="962">
                  <c:v>4.1587100000000001</c:v>
                </c:pt>
                <c:pt idx="963">
                  <c:v>4.7666599999999999</c:v>
                </c:pt>
                <c:pt idx="964">
                  <c:v>3.0813600000000001</c:v>
                </c:pt>
                <c:pt idx="965">
                  <c:v>3.7568600000000001</c:v>
                </c:pt>
                <c:pt idx="966">
                  <c:v>7.5313499999999998</c:v>
                </c:pt>
                <c:pt idx="967">
                  <c:v>5.1958299999999999</c:v>
                </c:pt>
                <c:pt idx="968">
                  <c:v>3.8840499999999998</c:v>
                </c:pt>
                <c:pt idx="969">
                  <c:v>5.6828599999999998</c:v>
                </c:pt>
                <c:pt idx="970">
                  <c:v>5.41235</c:v>
                </c:pt>
                <c:pt idx="971">
                  <c:v>5.4741200000000001</c:v>
                </c:pt>
                <c:pt idx="972">
                  <c:v>4.1286300000000002</c:v>
                </c:pt>
                <c:pt idx="973">
                  <c:v>5.3424399999999999</c:v>
                </c:pt>
                <c:pt idx="974">
                  <c:v>2.8955600000000001</c:v>
                </c:pt>
                <c:pt idx="975">
                  <c:v>9.2532099999999993</c:v>
                </c:pt>
                <c:pt idx="976">
                  <c:v>4.0682600000000004</c:v>
                </c:pt>
                <c:pt idx="977">
                  <c:v>4.2919200000000002</c:v>
                </c:pt>
                <c:pt idx="978">
                  <c:v>3.42848</c:v>
                </c:pt>
                <c:pt idx="979">
                  <c:v>3.95824</c:v>
                </c:pt>
                <c:pt idx="980">
                  <c:v>3.4924599999999999</c:v>
                </c:pt>
                <c:pt idx="981">
                  <c:v>5.4163699999999997</c:v>
                </c:pt>
                <c:pt idx="982">
                  <c:v>4.2636799999999999</c:v>
                </c:pt>
                <c:pt idx="983">
                  <c:v>4.0758900000000002</c:v>
                </c:pt>
                <c:pt idx="984">
                  <c:v>4.3655900000000001</c:v>
                </c:pt>
                <c:pt idx="985">
                  <c:v>4.1868299999999996</c:v>
                </c:pt>
                <c:pt idx="986">
                  <c:v>5.6609600000000002</c:v>
                </c:pt>
                <c:pt idx="987">
                  <c:v>7.1254999999999997</c:v>
                </c:pt>
                <c:pt idx="988">
                  <c:v>4.4602700000000004</c:v>
                </c:pt>
                <c:pt idx="989">
                  <c:v>3.4937100000000001</c:v>
                </c:pt>
                <c:pt idx="990">
                  <c:v>4.6490499999999999</c:v>
                </c:pt>
                <c:pt idx="991">
                  <c:v>4.8442600000000002</c:v>
                </c:pt>
                <c:pt idx="992">
                  <c:v>4.2575700000000003</c:v>
                </c:pt>
                <c:pt idx="993">
                  <c:v>6.7964700000000002</c:v>
                </c:pt>
                <c:pt idx="994">
                  <c:v>5.5750200000000003</c:v>
                </c:pt>
                <c:pt idx="995">
                  <c:v>4.5059800000000001</c:v>
                </c:pt>
                <c:pt idx="996">
                  <c:v>4.0829300000000002</c:v>
                </c:pt>
                <c:pt idx="997">
                  <c:v>2.68635</c:v>
                </c:pt>
                <c:pt idx="998">
                  <c:v>3.0856699999999999</c:v>
                </c:pt>
                <c:pt idx="999">
                  <c:v>3.4886300000000001</c:v>
                </c:pt>
                <c:pt idx="1000">
                  <c:v>12.821</c:v>
                </c:pt>
                <c:pt idx="1001">
                  <c:v>4.2877599999999996</c:v>
                </c:pt>
                <c:pt idx="1002">
                  <c:v>3.7352599999999998</c:v>
                </c:pt>
                <c:pt idx="1003">
                  <c:v>2.8164099999999999</c:v>
                </c:pt>
                <c:pt idx="1004">
                  <c:v>3.52603</c:v>
                </c:pt>
                <c:pt idx="1005">
                  <c:v>3.1116600000000001</c:v>
                </c:pt>
                <c:pt idx="1006">
                  <c:v>3.7989299999999999</c:v>
                </c:pt>
                <c:pt idx="1007">
                  <c:v>3.1760100000000002</c:v>
                </c:pt>
                <c:pt idx="1008">
                  <c:v>5.1196799999999998</c:v>
                </c:pt>
                <c:pt idx="1009">
                  <c:v>3.5362800000000001</c:v>
                </c:pt>
                <c:pt idx="1010">
                  <c:v>4.97804</c:v>
                </c:pt>
                <c:pt idx="1011">
                  <c:v>3.2810899999999998</c:v>
                </c:pt>
                <c:pt idx="1012">
                  <c:v>5.5418000000000003</c:v>
                </c:pt>
                <c:pt idx="1013">
                  <c:v>3.0630099999999998</c:v>
                </c:pt>
                <c:pt idx="1014">
                  <c:v>3.58039</c:v>
                </c:pt>
                <c:pt idx="1015">
                  <c:v>3.5453299999999999</c:v>
                </c:pt>
                <c:pt idx="1016">
                  <c:v>3.6113900000000001</c:v>
                </c:pt>
                <c:pt idx="1017">
                  <c:v>6.0001300000000004</c:v>
                </c:pt>
                <c:pt idx="1018">
                  <c:v>4.7729799999999996</c:v>
                </c:pt>
                <c:pt idx="1019">
                  <c:v>4.3958199999999996</c:v>
                </c:pt>
                <c:pt idx="1020">
                  <c:v>3.83352</c:v>
                </c:pt>
                <c:pt idx="1021">
                  <c:v>3.12934</c:v>
                </c:pt>
                <c:pt idx="1022">
                  <c:v>5.20777</c:v>
                </c:pt>
                <c:pt idx="1023">
                  <c:v>2.6065900000000002</c:v>
                </c:pt>
                <c:pt idx="1024">
                  <c:v>4.2289899999999996</c:v>
                </c:pt>
                <c:pt idx="1025">
                  <c:v>5.7141400000000004</c:v>
                </c:pt>
                <c:pt idx="1026">
                  <c:v>2.40042</c:v>
                </c:pt>
                <c:pt idx="1027">
                  <c:v>4.0670299999999999</c:v>
                </c:pt>
                <c:pt idx="1028">
                  <c:v>5.5465999999999998</c:v>
                </c:pt>
                <c:pt idx="1029">
                  <c:v>5.7477099999999997</c:v>
                </c:pt>
                <c:pt idx="1030">
                  <c:v>3.2114799999999999</c:v>
                </c:pt>
                <c:pt idx="1031">
                  <c:v>4.3713499999999996</c:v>
                </c:pt>
                <c:pt idx="1032">
                  <c:v>2.3296100000000002</c:v>
                </c:pt>
                <c:pt idx="1033">
                  <c:v>3.0033500000000002</c:v>
                </c:pt>
                <c:pt idx="1034">
                  <c:v>6.6873500000000003</c:v>
                </c:pt>
                <c:pt idx="1035">
                  <c:v>3.1911800000000001</c:v>
                </c:pt>
                <c:pt idx="1036">
                  <c:v>3.7336900000000002</c:v>
                </c:pt>
                <c:pt idx="1037">
                  <c:v>3.35954</c:v>
                </c:pt>
                <c:pt idx="1038">
                  <c:v>5.1231900000000001</c:v>
                </c:pt>
                <c:pt idx="1039">
                  <c:v>5.0792299999999999</c:v>
                </c:pt>
                <c:pt idx="1040">
                  <c:v>4.52928</c:v>
                </c:pt>
                <c:pt idx="1041">
                  <c:v>4.7755999999999998</c:v>
                </c:pt>
                <c:pt idx="1042">
                  <c:v>6.2351900000000002</c:v>
                </c:pt>
                <c:pt idx="1043">
                  <c:v>6.9675000000000002</c:v>
                </c:pt>
                <c:pt idx="1044">
                  <c:v>3.1120000000000001</c:v>
                </c:pt>
                <c:pt idx="1045">
                  <c:v>5.7386799999999996</c:v>
                </c:pt>
                <c:pt idx="1046">
                  <c:v>3.84368</c:v>
                </c:pt>
                <c:pt idx="1047">
                  <c:v>5.6453800000000003</c:v>
                </c:pt>
                <c:pt idx="1048">
                  <c:v>4.2263200000000003</c:v>
                </c:pt>
                <c:pt idx="1049">
                  <c:v>3.3944000000000001</c:v>
                </c:pt>
                <c:pt idx="1050">
                  <c:v>3.9767299999999999</c:v>
                </c:pt>
                <c:pt idx="1051">
                  <c:v>3.5313500000000002</c:v>
                </c:pt>
                <c:pt idx="1052">
                  <c:v>4.4903599999999999</c:v>
                </c:pt>
                <c:pt idx="1053">
                  <c:v>4.1407499999999997</c:v>
                </c:pt>
                <c:pt idx="1054">
                  <c:v>4.8968499999999997</c:v>
                </c:pt>
                <c:pt idx="1055">
                  <c:v>4.7999299999999998</c:v>
                </c:pt>
                <c:pt idx="1056">
                  <c:v>4.3392499999999998</c:v>
                </c:pt>
                <c:pt idx="1057">
                  <c:v>5.1016000000000004</c:v>
                </c:pt>
                <c:pt idx="1058">
                  <c:v>14.590999999999999</c:v>
                </c:pt>
                <c:pt idx="1059">
                  <c:v>3.7349899999999998</c:v>
                </c:pt>
                <c:pt idx="1060">
                  <c:v>3.99207</c:v>
                </c:pt>
                <c:pt idx="1061">
                  <c:v>3.8637999999999999</c:v>
                </c:pt>
                <c:pt idx="1062">
                  <c:v>4.4825499999999998</c:v>
                </c:pt>
                <c:pt idx="1063">
                  <c:v>3.4405199999999998</c:v>
                </c:pt>
                <c:pt idx="1064">
                  <c:v>5.9333900000000002</c:v>
                </c:pt>
                <c:pt idx="1065">
                  <c:v>4.742</c:v>
                </c:pt>
                <c:pt idx="1066">
                  <c:v>8.0599100000000004</c:v>
                </c:pt>
                <c:pt idx="1067">
                  <c:v>3.00353</c:v>
                </c:pt>
                <c:pt idx="1068">
                  <c:v>5.4009900000000002</c:v>
                </c:pt>
                <c:pt idx="1069">
                  <c:v>5.1719299999999997</c:v>
                </c:pt>
                <c:pt idx="1070">
                  <c:v>4.4234799999999996</c:v>
                </c:pt>
                <c:pt idx="1071">
                  <c:v>4.6257099999999998</c:v>
                </c:pt>
                <c:pt idx="1072">
                  <c:v>4.3698100000000002</c:v>
                </c:pt>
                <c:pt idx="1073">
                  <c:v>6.81168</c:v>
                </c:pt>
                <c:pt idx="1074">
                  <c:v>6.28179</c:v>
                </c:pt>
                <c:pt idx="1075">
                  <c:v>4.8175800000000004</c:v>
                </c:pt>
                <c:pt idx="1076">
                  <c:v>4.8036199999999996</c:v>
                </c:pt>
                <c:pt idx="1077">
                  <c:v>6.5651999999999999</c:v>
                </c:pt>
                <c:pt idx="1078">
                  <c:v>3.5741299999999998</c:v>
                </c:pt>
                <c:pt idx="1079">
                  <c:v>5.3925299999999998</c:v>
                </c:pt>
                <c:pt idx="1080">
                  <c:v>5.0552400000000004</c:v>
                </c:pt>
                <c:pt idx="1081">
                  <c:v>5.0265000000000004</c:v>
                </c:pt>
                <c:pt idx="1082">
                  <c:v>6.0100499999999997</c:v>
                </c:pt>
                <c:pt idx="1083">
                  <c:v>6.7960099999999999</c:v>
                </c:pt>
                <c:pt idx="1084">
                  <c:v>4.6932799999999997</c:v>
                </c:pt>
                <c:pt idx="1085">
                  <c:v>8.1426400000000001</c:v>
                </c:pt>
                <c:pt idx="1086">
                  <c:v>4.7140700000000004</c:v>
                </c:pt>
                <c:pt idx="1087">
                  <c:v>6.2016099999999996</c:v>
                </c:pt>
                <c:pt idx="1088">
                  <c:v>3.3073399999999999</c:v>
                </c:pt>
                <c:pt idx="1089">
                  <c:v>5.01851</c:v>
                </c:pt>
                <c:pt idx="1090">
                  <c:v>5.8977300000000001</c:v>
                </c:pt>
                <c:pt idx="1091">
                  <c:v>6.3660899999999998</c:v>
                </c:pt>
                <c:pt idx="1092">
                  <c:v>4.2154999999999996</c:v>
                </c:pt>
                <c:pt idx="1093">
                  <c:v>4.87751</c:v>
                </c:pt>
                <c:pt idx="1094">
                  <c:v>4.1232499999999996</c:v>
                </c:pt>
                <c:pt idx="1095">
                  <c:v>5.5360800000000001</c:v>
                </c:pt>
                <c:pt idx="1096">
                  <c:v>4.1094499999999998</c:v>
                </c:pt>
                <c:pt idx="1097">
                  <c:v>5.5462699999999998</c:v>
                </c:pt>
                <c:pt idx="1098">
                  <c:v>4.0625900000000001</c:v>
                </c:pt>
                <c:pt idx="1099">
                  <c:v>3.6918899999999999</c:v>
                </c:pt>
                <c:pt idx="1100">
                  <c:v>5.3761599999999996</c:v>
                </c:pt>
                <c:pt idx="1101">
                  <c:v>3.4341699999999999</c:v>
                </c:pt>
                <c:pt idx="1102">
                  <c:v>3.4651399999999999</c:v>
                </c:pt>
                <c:pt idx="1103">
                  <c:v>6.6366500000000004</c:v>
                </c:pt>
                <c:pt idx="1104">
                  <c:v>6.6711400000000003</c:v>
                </c:pt>
                <c:pt idx="1105">
                  <c:v>3.66994</c:v>
                </c:pt>
                <c:pt idx="1106">
                  <c:v>5.2664499999999999</c:v>
                </c:pt>
                <c:pt idx="1107">
                  <c:v>3.7600899999999999</c:v>
                </c:pt>
                <c:pt idx="1108">
                  <c:v>4.8399900000000002</c:v>
                </c:pt>
                <c:pt idx="1109">
                  <c:v>3.5704400000000001</c:v>
                </c:pt>
                <c:pt idx="1110">
                  <c:v>4.0377900000000002</c:v>
                </c:pt>
                <c:pt idx="1111">
                  <c:v>3.36327</c:v>
                </c:pt>
                <c:pt idx="1112">
                  <c:v>4.3092100000000002</c:v>
                </c:pt>
                <c:pt idx="1113">
                  <c:v>3.86347</c:v>
                </c:pt>
                <c:pt idx="1114">
                  <c:v>3.13767</c:v>
                </c:pt>
                <c:pt idx="1115">
                  <c:v>4.9381599999999999</c:v>
                </c:pt>
                <c:pt idx="1116">
                  <c:v>5.3190999999999997</c:v>
                </c:pt>
                <c:pt idx="1117">
                  <c:v>2.94129</c:v>
                </c:pt>
                <c:pt idx="1118">
                  <c:v>5.7900400000000003</c:v>
                </c:pt>
                <c:pt idx="1119">
                  <c:v>4.8814500000000001</c:v>
                </c:pt>
                <c:pt idx="1120">
                  <c:v>5.5985199999999997</c:v>
                </c:pt>
                <c:pt idx="1121">
                  <c:v>2.6815699999999998</c:v>
                </c:pt>
                <c:pt idx="1122">
                  <c:v>3.2732800000000002</c:v>
                </c:pt>
                <c:pt idx="1123">
                  <c:v>4.1143000000000001</c:v>
                </c:pt>
                <c:pt idx="1124">
                  <c:v>5.5763299999999996</c:v>
                </c:pt>
                <c:pt idx="1125">
                  <c:v>4.4945500000000003</c:v>
                </c:pt>
                <c:pt idx="1126">
                  <c:v>3.4959699999999998</c:v>
                </c:pt>
                <c:pt idx="1127">
                  <c:v>6.7752400000000002</c:v>
                </c:pt>
                <c:pt idx="1128">
                  <c:v>3.9094000000000002</c:v>
                </c:pt>
                <c:pt idx="1129">
                  <c:v>5.5071599999999998</c:v>
                </c:pt>
                <c:pt idx="1130">
                  <c:v>3.8479000000000001</c:v>
                </c:pt>
                <c:pt idx="1131">
                  <c:v>4.0566500000000003</c:v>
                </c:pt>
                <c:pt idx="1132">
                  <c:v>3.1064699999999998</c:v>
                </c:pt>
                <c:pt idx="1133">
                  <c:v>3.7596599999999998</c:v>
                </c:pt>
                <c:pt idx="1134">
                  <c:v>4.4397399999999996</c:v>
                </c:pt>
                <c:pt idx="1135">
                  <c:v>5.80145</c:v>
                </c:pt>
                <c:pt idx="1136">
                  <c:v>6.4778700000000002</c:v>
                </c:pt>
                <c:pt idx="1137">
                  <c:v>2.8113299999999999</c:v>
                </c:pt>
                <c:pt idx="1138">
                  <c:v>5.0242399999999998</c:v>
                </c:pt>
                <c:pt idx="1139">
                  <c:v>4.3963299999999998</c:v>
                </c:pt>
                <c:pt idx="1140">
                  <c:v>6.2651700000000003</c:v>
                </c:pt>
                <c:pt idx="1141">
                  <c:v>4.7875699999999997</c:v>
                </c:pt>
                <c:pt idx="1142">
                  <c:v>2.8168299999999999</c:v>
                </c:pt>
                <c:pt idx="1143">
                  <c:v>5.3232499999999998</c:v>
                </c:pt>
                <c:pt idx="1144">
                  <c:v>2.8795600000000001</c:v>
                </c:pt>
                <c:pt idx="1145">
                  <c:v>3.3849900000000002</c:v>
                </c:pt>
                <c:pt idx="1146">
                  <c:v>4.7713299999999998</c:v>
                </c:pt>
                <c:pt idx="1147">
                  <c:v>4.5443100000000003</c:v>
                </c:pt>
                <c:pt idx="1148">
                  <c:v>4.1721399999999997</c:v>
                </c:pt>
                <c:pt idx="1149">
                  <c:v>13.840999999999999</c:v>
                </c:pt>
                <c:pt idx="1150">
                  <c:v>4.1210199999999997</c:v>
                </c:pt>
                <c:pt idx="1151">
                  <c:v>2.2261299999999999</c:v>
                </c:pt>
                <c:pt idx="1152">
                  <c:v>4.5065499999999998</c:v>
                </c:pt>
                <c:pt idx="1153">
                  <c:v>3.5781299999999998</c:v>
                </c:pt>
                <c:pt idx="1154">
                  <c:v>5.2076500000000001</c:v>
                </c:pt>
                <c:pt idx="1155">
                  <c:v>4.2917899999999998</c:v>
                </c:pt>
                <c:pt idx="1156">
                  <c:v>4.1300999999999997</c:v>
                </c:pt>
                <c:pt idx="1157">
                  <c:v>4.0310699999999997</c:v>
                </c:pt>
                <c:pt idx="1158">
                  <c:v>3.5985399999999998</c:v>
                </c:pt>
                <c:pt idx="1159">
                  <c:v>5.24038</c:v>
                </c:pt>
                <c:pt idx="1160">
                  <c:v>6.2939800000000004</c:v>
                </c:pt>
                <c:pt idx="1161">
                  <c:v>2.9766699999999999</c:v>
                </c:pt>
                <c:pt idx="1162">
                  <c:v>4.8973800000000001</c:v>
                </c:pt>
                <c:pt idx="1163">
                  <c:v>4.9334600000000002</c:v>
                </c:pt>
                <c:pt idx="1164">
                  <c:v>3.5367600000000001</c:v>
                </c:pt>
                <c:pt idx="1165">
                  <c:v>4.46448</c:v>
                </c:pt>
                <c:pt idx="1166">
                  <c:v>4.3992100000000001</c:v>
                </c:pt>
                <c:pt idx="1167">
                  <c:v>3.9129499999999999</c:v>
                </c:pt>
                <c:pt idx="1168">
                  <c:v>4.78111</c:v>
                </c:pt>
                <c:pt idx="1169">
                  <c:v>4.9322400000000002</c:v>
                </c:pt>
                <c:pt idx="1170">
                  <c:v>4.6933400000000001</c:v>
                </c:pt>
                <c:pt idx="1171">
                  <c:v>3.6486800000000001</c:v>
                </c:pt>
                <c:pt idx="1172">
                  <c:v>5.5073499999999997</c:v>
                </c:pt>
                <c:pt idx="1173">
                  <c:v>3.4009900000000002</c:v>
                </c:pt>
                <c:pt idx="1174">
                  <c:v>5.7064399999999997</c:v>
                </c:pt>
                <c:pt idx="1175">
                  <c:v>3.8628999999999998</c:v>
                </c:pt>
                <c:pt idx="1176">
                  <c:v>4.4941599999999999</c:v>
                </c:pt>
                <c:pt idx="1177">
                  <c:v>3.5792700000000002</c:v>
                </c:pt>
                <c:pt idx="1178">
                  <c:v>4.7435200000000002</c:v>
                </c:pt>
                <c:pt idx="1179">
                  <c:v>3.4208099999999999</c:v>
                </c:pt>
                <c:pt idx="1180">
                  <c:v>3.1040700000000001</c:v>
                </c:pt>
                <c:pt idx="1181">
                  <c:v>4.6130800000000001</c:v>
                </c:pt>
                <c:pt idx="1182">
                  <c:v>3.8185699999999998</c:v>
                </c:pt>
                <c:pt idx="1183">
                  <c:v>3.9510900000000002</c:v>
                </c:pt>
                <c:pt idx="1184">
                  <c:v>4.2640900000000004</c:v>
                </c:pt>
                <c:pt idx="1185">
                  <c:v>4.6327199999999999</c:v>
                </c:pt>
                <c:pt idx="1186">
                  <c:v>3.6534499999999999</c:v>
                </c:pt>
                <c:pt idx="1187">
                  <c:v>4.2987700000000002</c:v>
                </c:pt>
                <c:pt idx="1188">
                  <c:v>4.2988200000000001</c:v>
                </c:pt>
                <c:pt idx="1189">
                  <c:v>3.7263099999999998</c:v>
                </c:pt>
                <c:pt idx="1190">
                  <c:v>4.5995100000000004</c:v>
                </c:pt>
                <c:pt idx="1191">
                  <c:v>6.3951099999999999</c:v>
                </c:pt>
                <c:pt idx="1192">
                  <c:v>4.5864799999999999</c:v>
                </c:pt>
                <c:pt idx="1193">
                  <c:v>6.0055899999999998</c:v>
                </c:pt>
                <c:pt idx="1194">
                  <c:v>3.3680300000000001</c:v>
                </c:pt>
                <c:pt idx="1195">
                  <c:v>3.91303</c:v>
                </c:pt>
                <c:pt idx="1196">
                  <c:v>5.20817</c:v>
                </c:pt>
                <c:pt idx="1197">
                  <c:v>4.7860899999999997</c:v>
                </c:pt>
                <c:pt idx="1198">
                  <c:v>4.0270400000000004</c:v>
                </c:pt>
                <c:pt idx="1199">
                  <c:v>4.2279999999999998</c:v>
                </c:pt>
                <c:pt idx="1200">
                  <c:v>5.3347800000000003</c:v>
                </c:pt>
                <c:pt idx="1201">
                  <c:v>5.4545199999999996</c:v>
                </c:pt>
                <c:pt idx="1202">
                  <c:v>3.9886400000000002</c:v>
                </c:pt>
                <c:pt idx="1203">
                  <c:v>6.6847899999999996</c:v>
                </c:pt>
                <c:pt idx="1204">
                  <c:v>6.4904400000000004</c:v>
                </c:pt>
                <c:pt idx="1205">
                  <c:v>3.5745200000000001</c:v>
                </c:pt>
                <c:pt idx="1206">
                  <c:v>3.5957300000000001</c:v>
                </c:pt>
                <c:pt idx="1207">
                  <c:v>7.7387600000000001</c:v>
                </c:pt>
                <c:pt idx="1208">
                  <c:v>4.72912</c:v>
                </c:pt>
                <c:pt idx="1209">
                  <c:v>6.3347699999999998</c:v>
                </c:pt>
                <c:pt idx="1210">
                  <c:v>3.66059</c:v>
                </c:pt>
                <c:pt idx="1211">
                  <c:v>3.51797</c:v>
                </c:pt>
                <c:pt idx="1212">
                  <c:v>5.7441399999999998</c:v>
                </c:pt>
                <c:pt idx="1213">
                  <c:v>5.3443300000000002</c:v>
                </c:pt>
                <c:pt idx="1214">
                  <c:v>3.8468900000000001</c:v>
                </c:pt>
                <c:pt idx="1215">
                  <c:v>5.7755799999999997</c:v>
                </c:pt>
                <c:pt idx="1216">
                  <c:v>4.8761700000000001</c:v>
                </c:pt>
                <c:pt idx="1217">
                  <c:v>5.2528199999999998</c:v>
                </c:pt>
                <c:pt idx="1218">
                  <c:v>3.8727100000000001</c:v>
                </c:pt>
                <c:pt idx="1219">
                  <c:v>2.34992</c:v>
                </c:pt>
                <c:pt idx="1220">
                  <c:v>4.7223100000000002</c:v>
                </c:pt>
                <c:pt idx="1221">
                  <c:v>4.0623100000000001</c:v>
                </c:pt>
                <c:pt idx="1222">
                  <c:v>3.45811</c:v>
                </c:pt>
                <c:pt idx="1223">
                  <c:v>4.1224299999999996</c:v>
                </c:pt>
                <c:pt idx="1224">
                  <c:v>3.9060199999999998</c:v>
                </c:pt>
                <c:pt idx="1225">
                  <c:v>3.0874000000000001</c:v>
                </c:pt>
                <c:pt idx="1226">
                  <c:v>9.0574200000000005</c:v>
                </c:pt>
                <c:pt idx="1227">
                  <c:v>4.2881499999999999</c:v>
                </c:pt>
                <c:pt idx="1228">
                  <c:v>3.9206400000000001</c:v>
                </c:pt>
                <c:pt idx="1229">
                  <c:v>5.7343099999999998</c:v>
                </c:pt>
                <c:pt idx="1230">
                  <c:v>3.5356900000000002</c:v>
                </c:pt>
                <c:pt idx="1231">
                  <c:v>3.9763600000000001</c:v>
                </c:pt>
                <c:pt idx="1232">
                  <c:v>4.06996</c:v>
                </c:pt>
                <c:pt idx="1233">
                  <c:v>4.54514</c:v>
                </c:pt>
                <c:pt idx="1234">
                  <c:v>1.91781</c:v>
                </c:pt>
                <c:pt idx="1235">
                  <c:v>4.99932</c:v>
                </c:pt>
                <c:pt idx="1236">
                  <c:v>6.56379</c:v>
                </c:pt>
                <c:pt idx="1237">
                  <c:v>5.5282799999999996</c:v>
                </c:pt>
                <c:pt idx="1238">
                  <c:v>3.5005000000000002</c:v>
                </c:pt>
                <c:pt idx="1239">
                  <c:v>3.8951699999999998</c:v>
                </c:pt>
                <c:pt idx="1240">
                  <c:v>4.1206199999999997</c:v>
                </c:pt>
                <c:pt idx="1241">
                  <c:v>4.0091099999999997</c:v>
                </c:pt>
                <c:pt idx="1242">
                  <c:v>5.1910600000000002</c:v>
                </c:pt>
                <c:pt idx="1243">
                  <c:v>4.3380099999999997</c:v>
                </c:pt>
                <c:pt idx="1244">
                  <c:v>5.9863600000000003</c:v>
                </c:pt>
                <c:pt idx="1245">
                  <c:v>4.9182699999999997</c:v>
                </c:pt>
                <c:pt idx="1246">
                  <c:v>5.5709299999999997</c:v>
                </c:pt>
                <c:pt idx="1247">
                  <c:v>6.2557099999999997</c:v>
                </c:pt>
                <c:pt idx="1248">
                  <c:v>4.68825</c:v>
                </c:pt>
                <c:pt idx="1249">
                  <c:v>4.5620700000000003</c:v>
                </c:pt>
                <c:pt idx="1250">
                  <c:v>4.3360500000000002</c:v>
                </c:pt>
                <c:pt idx="1251">
                  <c:v>5.0536300000000001</c:v>
                </c:pt>
                <c:pt idx="1252">
                  <c:v>3.7875100000000002</c:v>
                </c:pt>
                <c:pt idx="1253">
                  <c:v>4.7864199999999997</c:v>
                </c:pt>
                <c:pt idx="1254">
                  <c:v>5.0326599999999999</c:v>
                </c:pt>
                <c:pt idx="1255">
                  <c:v>2.7317399999999998</c:v>
                </c:pt>
                <c:pt idx="1256">
                  <c:v>3.2693300000000001</c:v>
                </c:pt>
                <c:pt idx="1257">
                  <c:v>5.7246600000000001</c:v>
                </c:pt>
                <c:pt idx="1258">
                  <c:v>4.1952299999999996</c:v>
                </c:pt>
                <c:pt idx="1259">
                  <c:v>3.3018700000000001</c:v>
                </c:pt>
                <c:pt idx="1260">
                  <c:v>5.0869499999999999</c:v>
                </c:pt>
                <c:pt idx="1261">
                  <c:v>2.8226900000000001</c:v>
                </c:pt>
                <c:pt idx="1262">
                  <c:v>4.5384099999999998</c:v>
                </c:pt>
                <c:pt idx="1263">
                  <c:v>4.5369900000000003</c:v>
                </c:pt>
                <c:pt idx="1264">
                  <c:v>5.7581499999999997</c:v>
                </c:pt>
                <c:pt idx="1265">
                  <c:v>4.4049300000000002</c:v>
                </c:pt>
                <c:pt idx="1266">
                  <c:v>5.0585199999999997</c:v>
                </c:pt>
                <c:pt idx="1267">
                  <c:v>4.3147700000000002</c:v>
                </c:pt>
                <c:pt idx="1268">
                  <c:v>4.5619699999999996</c:v>
                </c:pt>
                <c:pt idx="1269">
                  <c:v>4.1490499999999999</c:v>
                </c:pt>
                <c:pt idx="1270">
                  <c:v>7.1249200000000004</c:v>
                </c:pt>
                <c:pt idx="1271">
                  <c:v>7.44719</c:v>
                </c:pt>
                <c:pt idx="1272">
                  <c:v>6.3311400000000004</c:v>
                </c:pt>
                <c:pt idx="1273">
                  <c:v>4.3262299999999998</c:v>
                </c:pt>
                <c:pt idx="1274">
                  <c:v>7.0787100000000001</c:v>
                </c:pt>
                <c:pt idx="1275">
                  <c:v>6.0852599999999999</c:v>
                </c:pt>
                <c:pt idx="1276">
                  <c:v>4.89513</c:v>
                </c:pt>
                <c:pt idx="1277">
                  <c:v>12.239100000000001</c:v>
                </c:pt>
                <c:pt idx="1278">
                  <c:v>5.2833399999999999</c:v>
                </c:pt>
                <c:pt idx="1279">
                  <c:v>7.4872199999999998</c:v>
                </c:pt>
                <c:pt idx="1280">
                  <c:v>9.4821600000000004</c:v>
                </c:pt>
                <c:pt idx="1281">
                  <c:v>5.5820999999999996</c:v>
                </c:pt>
                <c:pt idx="1282">
                  <c:v>3.1262400000000001</c:v>
                </c:pt>
                <c:pt idx="1283">
                  <c:v>4.7252700000000001</c:v>
                </c:pt>
                <c:pt idx="1284">
                  <c:v>4.9428200000000002</c:v>
                </c:pt>
                <c:pt idx="1285">
                  <c:v>4.4616600000000002</c:v>
                </c:pt>
                <c:pt idx="1286">
                  <c:v>3.9265599999999998</c:v>
                </c:pt>
                <c:pt idx="1287">
                  <c:v>5.7276600000000002</c:v>
                </c:pt>
                <c:pt idx="1288">
                  <c:v>3.6014499999999998</c:v>
                </c:pt>
                <c:pt idx="1289">
                  <c:v>5.9430899999999998</c:v>
                </c:pt>
                <c:pt idx="1290">
                  <c:v>4.0253300000000003</c:v>
                </c:pt>
                <c:pt idx="1291">
                  <c:v>3.8527100000000001</c:v>
                </c:pt>
                <c:pt idx="1292">
                  <c:v>4.7235899999999997</c:v>
                </c:pt>
                <c:pt idx="1293">
                  <c:v>4.35433</c:v>
                </c:pt>
                <c:pt idx="1294">
                  <c:v>5.7760999999999996</c:v>
                </c:pt>
                <c:pt idx="1295">
                  <c:v>5.1528799999999997</c:v>
                </c:pt>
                <c:pt idx="1296">
                  <c:v>4.8446199999999999</c:v>
                </c:pt>
                <c:pt idx="1297">
                  <c:v>5.5259</c:v>
                </c:pt>
                <c:pt idx="1298">
                  <c:v>6.3564499999999997</c:v>
                </c:pt>
                <c:pt idx="1299">
                  <c:v>4.9014499999999996</c:v>
                </c:pt>
                <c:pt idx="1300">
                  <c:v>4.1543299999999999</c:v>
                </c:pt>
                <c:pt idx="1301">
                  <c:v>4.8617400000000002</c:v>
                </c:pt>
                <c:pt idx="1302">
                  <c:v>3.6137199999999998</c:v>
                </c:pt>
                <c:pt idx="1303">
                  <c:v>5.3703799999999999</c:v>
                </c:pt>
                <c:pt idx="1304">
                  <c:v>3.2223700000000002</c:v>
                </c:pt>
                <c:pt idx="1305">
                  <c:v>4.1193400000000002</c:v>
                </c:pt>
                <c:pt idx="1306">
                  <c:v>5.2361300000000002</c:v>
                </c:pt>
                <c:pt idx="1307">
                  <c:v>3.3968500000000001</c:v>
                </c:pt>
                <c:pt idx="1308">
                  <c:v>5.0635599999999998</c:v>
                </c:pt>
                <c:pt idx="1309">
                  <c:v>4.64635</c:v>
                </c:pt>
                <c:pt idx="1310">
                  <c:v>4.7004099999999998</c:v>
                </c:pt>
                <c:pt idx="1311">
                  <c:v>3.46855</c:v>
                </c:pt>
                <c:pt idx="1312">
                  <c:v>5.33392</c:v>
                </c:pt>
                <c:pt idx="1313">
                  <c:v>3.4508200000000002</c:v>
                </c:pt>
                <c:pt idx="1314">
                  <c:v>12.1013</c:v>
                </c:pt>
                <c:pt idx="1315">
                  <c:v>3.4274800000000001</c:v>
                </c:pt>
                <c:pt idx="1316">
                  <c:v>2.9180999999999999</c:v>
                </c:pt>
                <c:pt idx="1317">
                  <c:v>4.1838800000000003</c:v>
                </c:pt>
                <c:pt idx="1318">
                  <c:v>4.3813700000000004</c:v>
                </c:pt>
                <c:pt idx="1319">
                  <c:v>5.44482</c:v>
                </c:pt>
                <c:pt idx="1320">
                  <c:v>5.0822500000000002</c:v>
                </c:pt>
                <c:pt idx="1321">
                  <c:v>4.0999999999999996</c:v>
                </c:pt>
                <c:pt idx="1322">
                  <c:v>5.4291099999999997</c:v>
                </c:pt>
                <c:pt idx="1323">
                  <c:v>5.1628499999999997</c:v>
                </c:pt>
                <c:pt idx="1324">
                  <c:v>3.7227100000000002</c:v>
                </c:pt>
                <c:pt idx="1325">
                  <c:v>4.8107899999999999</c:v>
                </c:pt>
                <c:pt idx="1326">
                  <c:v>4.5621099999999997</c:v>
                </c:pt>
                <c:pt idx="1327">
                  <c:v>4.38164</c:v>
                </c:pt>
                <c:pt idx="1328">
                  <c:v>3.48786</c:v>
                </c:pt>
                <c:pt idx="1329">
                  <c:v>4.0329899999999999</c:v>
                </c:pt>
                <c:pt idx="1330">
                  <c:v>6.0280199999999997</c:v>
                </c:pt>
                <c:pt idx="1331">
                  <c:v>3.96577</c:v>
                </c:pt>
                <c:pt idx="1332">
                  <c:v>4.3194900000000001</c:v>
                </c:pt>
                <c:pt idx="1333">
                  <c:v>5.0490700000000004</c:v>
                </c:pt>
                <c:pt idx="1334">
                  <c:v>3.2960600000000002</c:v>
                </c:pt>
                <c:pt idx="1335">
                  <c:v>4.1115000000000004</c:v>
                </c:pt>
                <c:pt idx="1336">
                  <c:v>3.98583</c:v>
                </c:pt>
                <c:pt idx="1337">
                  <c:v>6.23142</c:v>
                </c:pt>
                <c:pt idx="1338">
                  <c:v>4.7102000000000004</c:v>
                </c:pt>
                <c:pt idx="1339">
                  <c:v>4.9355799999999999</c:v>
                </c:pt>
                <c:pt idx="1340">
                  <c:v>2.8945099999999999</c:v>
                </c:pt>
                <c:pt idx="1341">
                  <c:v>5.6481399999999997</c:v>
                </c:pt>
                <c:pt idx="1342">
                  <c:v>3.61145</c:v>
                </c:pt>
                <c:pt idx="1343">
                  <c:v>5.1497599999999997</c:v>
                </c:pt>
                <c:pt idx="1344">
                  <c:v>5.3467200000000004</c:v>
                </c:pt>
                <c:pt idx="1345">
                  <c:v>3.9158400000000002</c:v>
                </c:pt>
                <c:pt idx="1346">
                  <c:v>2.8100399999999999</c:v>
                </c:pt>
                <c:pt idx="1347">
                  <c:v>3.1363400000000001</c:v>
                </c:pt>
                <c:pt idx="1348">
                  <c:v>3.8658600000000001</c:v>
                </c:pt>
                <c:pt idx="1349">
                  <c:v>6.0965400000000001</c:v>
                </c:pt>
                <c:pt idx="1350">
                  <c:v>4.8622100000000001</c:v>
                </c:pt>
                <c:pt idx="1351">
                  <c:v>4.0807399999999996</c:v>
                </c:pt>
                <c:pt idx="1352">
                  <c:v>6.7041300000000001</c:v>
                </c:pt>
                <c:pt idx="1353">
                  <c:v>5.1263500000000004</c:v>
                </c:pt>
                <c:pt idx="1354">
                  <c:v>4.2585300000000004</c:v>
                </c:pt>
                <c:pt idx="1355">
                  <c:v>5.1540499999999998</c:v>
                </c:pt>
                <c:pt idx="1356">
                  <c:v>3.76491</c:v>
                </c:pt>
                <c:pt idx="1357">
                  <c:v>3.6621800000000002</c:v>
                </c:pt>
                <c:pt idx="1358">
                  <c:v>4.0004900000000001</c:v>
                </c:pt>
                <c:pt idx="1359">
                  <c:v>3.6644999999999999</c:v>
                </c:pt>
                <c:pt idx="1360">
                  <c:v>4.51349</c:v>
                </c:pt>
                <c:pt idx="1361">
                  <c:v>2.6173600000000001</c:v>
                </c:pt>
                <c:pt idx="1362">
                  <c:v>4.1890599999999996</c:v>
                </c:pt>
                <c:pt idx="1363">
                  <c:v>2.18472</c:v>
                </c:pt>
                <c:pt idx="1364">
                  <c:v>4.0013399999999999</c:v>
                </c:pt>
                <c:pt idx="1365">
                  <c:v>5.4595900000000004</c:v>
                </c:pt>
                <c:pt idx="1366">
                  <c:v>5.8903299999999996</c:v>
                </c:pt>
                <c:pt idx="1367">
                  <c:v>3.7288899999999998</c:v>
                </c:pt>
                <c:pt idx="1368">
                  <c:v>3.3271000000000002</c:v>
                </c:pt>
                <c:pt idx="1369">
                  <c:v>3.66797</c:v>
                </c:pt>
                <c:pt idx="1370">
                  <c:v>5.0588199999999999</c:v>
                </c:pt>
                <c:pt idx="1371">
                  <c:v>6.5989899999999997</c:v>
                </c:pt>
                <c:pt idx="1372">
                  <c:v>4.2240700000000002</c:v>
                </c:pt>
                <c:pt idx="1373">
                  <c:v>5.4767400000000004</c:v>
                </c:pt>
                <c:pt idx="1374">
                  <c:v>3.5611600000000001</c:v>
                </c:pt>
                <c:pt idx="1375">
                  <c:v>4.9348200000000002</c:v>
                </c:pt>
                <c:pt idx="1376">
                  <c:v>6.8968999999999996</c:v>
                </c:pt>
                <c:pt idx="1377">
                  <c:v>3.4089</c:v>
                </c:pt>
                <c:pt idx="1378">
                  <c:v>3.3298000000000001</c:v>
                </c:pt>
                <c:pt idx="1379">
                  <c:v>4.4868300000000003</c:v>
                </c:pt>
                <c:pt idx="1380">
                  <c:v>3.9902299999999999</c:v>
                </c:pt>
                <c:pt idx="1381">
                  <c:v>3.89249</c:v>
                </c:pt>
                <c:pt idx="1382">
                  <c:v>3.4446300000000001</c:v>
                </c:pt>
                <c:pt idx="1383">
                  <c:v>2.9288500000000002</c:v>
                </c:pt>
                <c:pt idx="1384">
                  <c:v>3.6679200000000001</c:v>
                </c:pt>
                <c:pt idx="1385">
                  <c:v>4.07667</c:v>
                </c:pt>
                <c:pt idx="1386">
                  <c:v>3.20919</c:v>
                </c:pt>
                <c:pt idx="1387">
                  <c:v>4.2174300000000002</c:v>
                </c:pt>
                <c:pt idx="1388">
                  <c:v>3.6064600000000002</c:v>
                </c:pt>
                <c:pt idx="1389">
                  <c:v>3.20417</c:v>
                </c:pt>
                <c:pt idx="1390">
                  <c:v>3.2960099999999999</c:v>
                </c:pt>
                <c:pt idx="1391">
                  <c:v>2.5741299999999998</c:v>
                </c:pt>
                <c:pt idx="1392">
                  <c:v>4.5970599999999999</c:v>
                </c:pt>
                <c:pt idx="1393">
                  <c:v>4.7411899999999996</c:v>
                </c:pt>
                <c:pt idx="1394">
                  <c:v>3.2914400000000001</c:v>
                </c:pt>
                <c:pt idx="1395">
                  <c:v>3.23306</c:v>
                </c:pt>
                <c:pt idx="1396">
                  <c:v>3.0257200000000002</c:v>
                </c:pt>
                <c:pt idx="1397">
                  <c:v>4.1373899999999999</c:v>
                </c:pt>
                <c:pt idx="1398">
                  <c:v>4.1443199999999996</c:v>
                </c:pt>
                <c:pt idx="1399">
                  <c:v>4.3788600000000004</c:v>
                </c:pt>
                <c:pt idx="1400">
                  <c:v>2.7222200000000001</c:v>
                </c:pt>
                <c:pt idx="1401">
                  <c:v>5.17631</c:v>
                </c:pt>
                <c:pt idx="1402">
                  <c:v>3.0827800000000001</c:v>
                </c:pt>
                <c:pt idx="1403">
                  <c:v>3.2285499999999998</c:v>
                </c:pt>
                <c:pt idx="1404">
                  <c:v>2.9834000000000001</c:v>
                </c:pt>
                <c:pt idx="1405">
                  <c:v>4.40855</c:v>
                </c:pt>
                <c:pt idx="1406">
                  <c:v>3.7448899999999998</c:v>
                </c:pt>
                <c:pt idx="1407">
                  <c:v>2.8614999999999999</c:v>
                </c:pt>
                <c:pt idx="1408">
                  <c:v>3.1838700000000002</c:v>
                </c:pt>
                <c:pt idx="1409">
                  <c:v>5.0986900000000004</c:v>
                </c:pt>
                <c:pt idx="1410">
                  <c:v>2.8229099999999998</c:v>
                </c:pt>
                <c:pt idx="1411">
                  <c:v>3.4923199999999999</c:v>
                </c:pt>
                <c:pt idx="1412">
                  <c:v>6.5229699999999999</c:v>
                </c:pt>
                <c:pt idx="1413">
                  <c:v>5.2050000000000001</c:v>
                </c:pt>
                <c:pt idx="1414">
                  <c:v>3.0419800000000001</c:v>
                </c:pt>
                <c:pt idx="1415">
                  <c:v>5.0157299999999996</c:v>
                </c:pt>
                <c:pt idx="1416">
                  <c:v>5.95282</c:v>
                </c:pt>
                <c:pt idx="1417">
                  <c:v>5.1844599999999996</c:v>
                </c:pt>
                <c:pt idx="1418">
                  <c:v>3.96367</c:v>
                </c:pt>
                <c:pt idx="1419">
                  <c:v>4.8294899999999998</c:v>
                </c:pt>
                <c:pt idx="1420">
                  <c:v>7.1696299999999997</c:v>
                </c:pt>
                <c:pt idx="1421">
                  <c:v>3.7521800000000001</c:v>
                </c:pt>
                <c:pt idx="1422">
                  <c:v>4.1221100000000002</c:v>
                </c:pt>
                <c:pt idx="1423">
                  <c:v>3.13341</c:v>
                </c:pt>
                <c:pt idx="1424">
                  <c:v>2.6051700000000002</c:v>
                </c:pt>
                <c:pt idx="1425">
                  <c:v>2.6755599999999999</c:v>
                </c:pt>
                <c:pt idx="1426">
                  <c:v>6.5829000000000004</c:v>
                </c:pt>
                <c:pt idx="1427">
                  <c:v>4.65862</c:v>
                </c:pt>
                <c:pt idx="1428">
                  <c:v>4.5032699999999997</c:v>
                </c:pt>
                <c:pt idx="1429">
                  <c:v>5.4763400000000004</c:v>
                </c:pt>
                <c:pt idx="1430">
                  <c:v>4.9376100000000003</c:v>
                </c:pt>
                <c:pt idx="1431">
                  <c:v>3.0759799999999999</c:v>
                </c:pt>
                <c:pt idx="1432">
                  <c:v>4.2567700000000004</c:v>
                </c:pt>
                <c:pt idx="1433">
                  <c:v>5.4728500000000002</c:v>
                </c:pt>
                <c:pt idx="1434">
                  <c:v>4.9819199999999997</c:v>
                </c:pt>
                <c:pt idx="1435">
                  <c:v>6.1397700000000004</c:v>
                </c:pt>
                <c:pt idx="1436">
                  <c:v>5.2246899999999998</c:v>
                </c:pt>
                <c:pt idx="1437">
                  <c:v>4.4290500000000002</c:v>
                </c:pt>
                <c:pt idx="1438">
                  <c:v>6.9969900000000003</c:v>
                </c:pt>
                <c:pt idx="1439">
                  <c:v>3.9054899999999999</c:v>
                </c:pt>
                <c:pt idx="1440">
                  <c:v>3.85866</c:v>
                </c:pt>
                <c:pt idx="1441">
                  <c:v>4.5691100000000002</c:v>
                </c:pt>
                <c:pt idx="1442">
                  <c:v>6.4979100000000001</c:v>
                </c:pt>
                <c:pt idx="1443">
                  <c:v>4.6942700000000004</c:v>
                </c:pt>
                <c:pt idx="1444">
                  <c:v>4.4233399999999996</c:v>
                </c:pt>
                <c:pt idx="1445">
                  <c:v>5.0146100000000002</c:v>
                </c:pt>
                <c:pt idx="1446">
                  <c:v>6.2067199999999998</c:v>
                </c:pt>
                <c:pt idx="1447">
                  <c:v>7.6616299999999997</c:v>
                </c:pt>
                <c:pt idx="1448">
                  <c:v>8.2306899999999992</c:v>
                </c:pt>
                <c:pt idx="1449">
                  <c:v>5.1070000000000002</c:v>
                </c:pt>
                <c:pt idx="1450">
                  <c:v>3.5362300000000002</c:v>
                </c:pt>
                <c:pt idx="1451">
                  <c:v>4.5266400000000004</c:v>
                </c:pt>
                <c:pt idx="1452">
                  <c:v>4.4321000000000002</c:v>
                </c:pt>
                <c:pt idx="1453">
                  <c:v>5.9575399999999998</c:v>
                </c:pt>
                <c:pt idx="1454">
                  <c:v>3.5438800000000001</c:v>
                </c:pt>
                <c:pt idx="1455">
                  <c:v>4.40564</c:v>
                </c:pt>
                <c:pt idx="1456">
                  <c:v>5.5015499999999999</c:v>
                </c:pt>
                <c:pt idx="1457">
                  <c:v>6.0070300000000003</c:v>
                </c:pt>
                <c:pt idx="1458">
                  <c:v>4.8463700000000003</c:v>
                </c:pt>
                <c:pt idx="1459">
                  <c:v>5.0507099999999996</c:v>
                </c:pt>
                <c:pt idx="1460">
                  <c:v>4.5746500000000001</c:v>
                </c:pt>
                <c:pt idx="1461">
                  <c:v>5.4696199999999999</c:v>
                </c:pt>
                <c:pt idx="1462">
                  <c:v>3.9317799999999998</c:v>
                </c:pt>
                <c:pt idx="1463">
                  <c:v>4.55959</c:v>
                </c:pt>
                <c:pt idx="1464">
                  <c:v>5.66153</c:v>
                </c:pt>
                <c:pt idx="1465">
                  <c:v>4.6176399999999997</c:v>
                </c:pt>
                <c:pt idx="1466">
                  <c:v>4.0360500000000004</c:v>
                </c:pt>
                <c:pt idx="1467">
                  <c:v>3.5251100000000002</c:v>
                </c:pt>
                <c:pt idx="1468">
                  <c:v>3.8874300000000002</c:v>
                </c:pt>
                <c:pt idx="1469">
                  <c:v>4.44184</c:v>
                </c:pt>
                <c:pt idx="1470">
                  <c:v>4.1496000000000004</c:v>
                </c:pt>
                <c:pt idx="1471">
                  <c:v>4.2094699999999996</c:v>
                </c:pt>
                <c:pt idx="1472">
                  <c:v>6.1025499999999999</c:v>
                </c:pt>
                <c:pt idx="1473">
                  <c:v>3.8829600000000002</c:v>
                </c:pt>
                <c:pt idx="1474">
                  <c:v>3.7855799999999999</c:v>
                </c:pt>
                <c:pt idx="1475">
                  <c:v>5.0527499999999996</c:v>
                </c:pt>
                <c:pt idx="1476">
                  <c:v>5.8238500000000002</c:v>
                </c:pt>
                <c:pt idx="1477">
                  <c:v>4.5112500000000004</c:v>
                </c:pt>
                <c:pt idx="1478">
                  <c:v>4.6688799999999997</c:v>
                </c:pt>
                <c:pt idx="1479">
                  <c:v>4.6802299999999999</c:v>
                </c:pt>
                <c:pt idx="1480">
                  <c:v>3.76708</c:v>
                </c:pt>
                <c:pt idx="1481">
                  <c:v>4.8066700000000004</c:v>
                </c:pt>
                <c:pt idx="1482">
                  <c:v>4.34877</c:v>
                </c:pt>
                <c:pt idx="1483">
                  <c:v>3.75421</c:v>
                </c:pt>
                <c:pt idx="1484">
                  <c:v>4.61808</c:v>
                </c:pt>
                <c:pt idx="1485">
                  <c:v>4.64696</c:v>
                </c:pt>
                <c:pt idx="1486">
                  <c:v>5.1721899999999996</c:v>
                </c:pt>
                <c:pt idx="1487">
                  <c:v>4.2494399999999999</c:v>
                </c:pt>
                <c:pt idx="1488">
                  <c:v>5.4830899999999998</c:v>
                </c:pt>
                <c:pt idx="1489">
                  <c:v>7.1664899999999996</c:v>
                </c:pt>
                <c:pt idx="1490">
                  <c:v>5.1030499999999996</c:v>
                </c:pt>
                <c:pt idx="1491">
                  <c:v>5.5522799999999997</c:v>
                </c:pt>
                <c:pt idx="1492">
                  <c:v>5.9131499999999999</c:v>
                </c:pt>
                <c:pt idx="1493">
                  <c:v>3.74844</c:v>
                </c:pt>
                <c:pt idx="1494">
                  <c:v>4.0911400000000002</c:v>
                </c:pt>
                <c:pt idx="1495">
                  <c:v>5.5560200000000002</c:v>
                </c:pt>
                <c:pt idx="1496">
                  <c:v>4.6479299999999997</c:v>
                </c:pt>
                <c:pt idx="1497">
                  <c:v>4.3277999999999999</c:v>
                </c:pt>
                <c:pt idx="1498">
                  <c:v>4.0931100000000002</c:v>
                </c:pt>
                <c:pt idx="1499">
                  <c:v>5.2761699999999996</c:v>
                </c:pt>
                <c:pt idx="1500">
                  <c:v>5.2006800000000002</c:v>
                </c:pt>
                <c:pt idx="1501">
                  <c:v>5.2913500000000004</c:v>
                </c:pt>
                <c:pt idx="1502">
                  <c:v>4.5593500000000002</c:v>
                </c:pt>
                <c:pt idx="1503">
                  <c:v>7.1985400000000004</c:v>
                </c:pt>
                <c:pt idx="1504">
                  <c:v>4.6793399999999998</c:v>
                </c:pt>
                <c:pt idx="1505">
                  <c:v>5.5761099999999999</c:v>
                </c:pt>
                <c:pt idx="1506">
                  <c:v>5.7435299999999998</c:v>
                </c:pt>
                <c:pt idx="1507">
                  <c:v>3.7692899999999998</c:v>
                </c:pt>
                <c:pt idx="1508">
                  <c:v>4.0321899999999999</c:v>
                </c:pt>
                <c:pt idx="1509">
                  <c:v>2.9195700000000002</c:v>
                </c:pt>
                <c:pt idx="1510">
                  <c:v>4.7612500000000004</c:v>
                </c:pt>
                <c:pt idx="1511">
                  <c:v>3.9224299999999999</c:v>
                </c:pt>
                <c:pt idx="1512">
                  <c:v>4.9167800000000002</c:v>
                </c:pt>
                <c:pt idx="1513">
                  <c:v>3.8902999999999999</c:v>
                </c:pt>
                <c:pt idx="1514">
                  <c:v>5.3994099999999996</c:v>
                </c:pt>
                <c:pt idx="1515">
                  <c:v>3.6464400000000001</c:v>
                </c:pt>
                <c:pt idx="1516">
                  <c:v>4.5860599999999998</c:v>
                </c:pt>
                <c:pt idx="1517">
                  <c:v>2.9963899999999999</c:v>
                </c:pt>
                <c:pt idx="1518">
                  <c:v>3.7936700000000001</c:v>
                </c:pt>
                <c:pt idx="1519">
                  <c:v>5.7723300000000002</c:v>
                </c:pt>
                <c:pt idx="1520">
                  <c:v>5.0068299999999999</c:v>
                </c:pt>
                <c:pt idx="1521">
                  <c:v>3.8191000000000002</c:v>
                </c:pt>
                <c:pt idx="1522">
                  <c:v>4.3472099999999996</c:v>
                </c:pt>
                <c:pt idx="1523">
                  <c:v>4.5720700000000001</c:v>
                </c:pt>
                <c:pt idx="1524">
                  <c:v>5.7898899999999998</c:v>
                </c:pt>
                <c:pt idx="1525">
                  <c:v>3.6985600000000001</c:v>
                </c:pt>
                <c:pt idx="1526">
                  <c:v>5.0659900000000002</c:v>
                </c:pt>
                <c:pt idx="1527">
                  <c:v>3.8362099999999999</c:v>
                </c:pt>
                <c:pt idx="1528">
                  <c:v>5.5672199999999998</c:v>
                </c:pt>
                <c:pt idx="1529">
                  <c:v>4.4906699999999997</c:v>
                </c:pt>
                <c:pt idx="1530">
                  <c:v>3.2675299999999998</c:v>
                </c:pt>
                <c:pt idx="1531">
                  <c:v>4.1297199999999998</c:v>
                </c:pt>
                <c:pt idx="1532">
                  <c:v>5.2840699999999998</c:v>
                </c:pt>
                <c:pt idx="1533">
                  <c:v>4.8260100000000001</c:v>
                </c:pt>
                <c:pt idx="1534">
                  <c:v>1.9013</c:v>
                </c:pt>
                <c:pt idx="1535">
                  <c:v>4.4386999999999999</c:v>
                </c:pt>
                <c:pt idx="1536">
                  <c:v>5.8895600000000004</c:v>
                </c:pt>
                <c:pt idx="1537">
                  <c:v>3.7112799999999999</c:v>
                </c:pt>
                <c:pt idx="1538">
                  <c:v>3.2159800000000001</c:v>
                </c:pt>
                <c:pt idx="1539">
                  <c:v>2.8691200000000001</c:v>
                </c:pt>
                <c:pt idx="1540">
                  <c:v>4.7151100000000001</c:v>
                </c:pt>
                <c:pt idx="1541">
                  <c:v>3.66811</c:v>
                </c:pt>
                <c:pt idx="1542">
                  <c:v>3.9574099999999999</c:v>
                </c:pt>
                <c:pt idx="1543">
                  <c:v>3.90361</c:v>
                </c:pt>
                <c:pt idx="1544">
                  <c:v>4.8276899999999996</c:v>
                </c:pt>
                <c:pt idx="1545">
                  <c:v>3.6082299999999998</c:v>
                </c:pt>
                <c:pt idx="1546">
                  <c:v>3.6015700000000002</c:v>
                </c:pt>
                <c:pt idx="1547">
                  <c:v>5.3642899999999996</c:v>
                </c:pt>
                <c:pt idx="1548">
                  <c:v>5.5135800000000001</c:v>
                </c:pt>
                <c:pt idx="1549">
                  <c:v>4.2936699999999997</c:v>
                </c:pt>
                <c:pt idx="1550">
                  <c:v>4.71</c:v>
                </c:pt>
                <c:pt idx="1551">
                  <c:v>4.32585</c:v>
                </c:pt>
                <c:pt idx="1552">
                  <c:v>5.21631</c:v>
                </c:pt>
                <c:pt idx="1553">
                  <c:v>4.4472800000000001</c:v>
                </c:pt>
                <c:pt idx="1554">
                  <c:v>5.4757800000000003</c:v>
                </c:pt>
                <c:pt idx="1555">
                  <c:v>4.9104000000000001</c:v>
                </c:pt>
                <c:pt idx="1556">
                  <c:v>4.9277699999999998</c:v>
                </c:pt>
                <c:pt idx="1557">
                  <c:v>5.5180699999999998</c:v>
                </c:pt>
                <c:pt idx="1558">
                  <c:v>4.9774500000000002</c:v>
                </c:pt>
                <c:pt idx="1559">
                  <c:v>3.6199599999999998</c:v>
                </c:pt>
                <c:pt idx="1560">
                  <c:v>6.9171899999999997</c:v>
                </c:pt>
                <c:pt idx="1561">
                  <c:v>5.2287699999999999</c:v>
                </c:pt>
                <c:pt idx="1562">
                  <c:v>4.3620700000000001</c:v>
                </c:pt>
                <c:pt idx="1563">
                  <c:v>6.8074599999999998</c:v>
                </c:pt>
                <c:pt idx="1564">
                  <c:v>6.0135899999999998</c:v>
                </c:pt>
                <c:pt idx="1565">
                  <c:v>5.9266500000000004</c:v>
                </c:pt>
                <c:pt idx="1566">
                  <c:v>4.1962599999999997</c:v>
                </c:pt>
                <c:pt idx="1567">
                  <c:v>5.1571199999999999</c:v>
                </c:pt>
                <c:pt idx="1568">
                  <c:v>6.60189</c:v>
                </c:pt>
                <c:pt idx="1569">
                  <c:v>2.6857099999999998</c:v>
                </c:pt>
                <c:pt idx="1570">
                  <c:v>5.3427699999999998</c:v>
                </c:pt>
                <c:pt idx="1571">
                  <c:v>5.5777900000000002</c:v>
                </c:pt>
                <c:pt idx="1572">
                  <c:v>4.4234200000000001</c:v>
                </c:pt>
                <c:pt idx="1573">
                  <c:v>4.7186300000000001</c:v>
                </c:pt>
                <c:pt idx="1574">
                  <c:v>5.8572300000000004</c:v>
                </c:pt>
                <c:pt idx="1575">
                  <c:v>5.4805799999999998</c:v>
                </c:pt>
                <c:pt idx="1576">
                  <c:v>6.0105599999999999</c:v>
                </c:pt>
                <c:pt idx="1577">
                  <c:v>5.4622900000000003</c:v>
                </c:pt>
                <c:pt idx="1578">
                  <c:v>4.7286099999999998</c:v>
                </c:pt>
                <c:pt idx="1579">
                  <c:v>7.2210299999999998</c:v>
                </c:pt>
                <c:pt idx="1580">
                  <c:v>7.0302199999999999</c:v>
                </c:pt>
                <c:pt idx="1581">
                  <c:v>4.1635200000000001</c:v>
                </c:pt>
                <c:pt idx="1582">
                  <c:v>6.4763099999999998</c:v>
                </c:pt>
                <c:pt idx="1583">
                  <c:v>5.2220199999999997</c:v>
                </c:pt>
                <c:pt idx="1584">
                  <c:v>5.3750400000000003</c:v>
                </c:pt>
                <c:pt idx="1585">
                  <c:v>4.8555099999999998</c:v>
                </c:pt>
                <c:pt idx="1586">
                  <c:v>4.9906100000000002</c:v>
                </c:pt>
                <c:pt idx="1587">
                  <c:v>5.8744899999999998</c:v>
                </c:pt>
                <c:pt idx="1588">
                  <c:v>4.6740000000000004</c:v>
                </c:pt>
                <c:pt idx="1589">
                  <c:v>3.5563400000000001</c:v>
                </c:pt>
                <c:pt idx="1590">
                  <c:v>6.0926499999999999</c:v>
                </c:pt>
                <c:pt idx="1591">
                  <c:v>4.2188499999999998</c:v>
                </c:pt>
                <c:pt idx="1592">
                  <c:v>4.3721100000000002</c:v>
                </c:pt>
                <c:pt idx="1593">
                  <c:v>5.4230099999999997</c:v>
                </c:pt>
                <c:pt idx="1594">
                  <c:v>3.0691899999999999</c:v>
                </c:pt>
                <c:pt idx="1595">
                  <c:v>5.42483</c:v>
                </c:pt>
                <c:pt idx="1596">
                  <c:v>3.4155000000000002</c:v>
                </c:pt>
                <c:pt idx="1597">
                  <c:v>3.64838</c:v>
                </c:pt>
                <c:pt idx="1598">
                  <c:v>4.8802000000000003</c:v>
                </c:pt>
                <c:pt idx="1599">
                  <c:v>4.5335799999999997</c:v>
                </c:pt>
                <c:pt idx="1600">
                  <c:v>5.1808100000000001</c:v>
                </c:pt>
                <c:pt idx="1601">
                  <c:v>4.0254399999999997</c:v>
                </c:pt>
                <c:pt idx="1602">
                  <c:v>5.9176399999999996</c:v>
                </c:pt>
                <c:pt idx="1603">
                  <c:v>5.87887</c:v>
                </c:pt>
                <c:pt idx="1604">
                  <c:v>6.1024799999999999</c:v>
                </c:pt>
                <c:pt idx="1605">
                  <c:v>4.5670200000000003</c:v>
                </c:pt>
                <c:pt idx="1606">
                  <c:v>3.4382199999999998</c:v>
                </c:pt>
                <c:pt idx="1607">
                  <c:v>5.9129500000000004</c:v>
                </c:pt>
                <c:pt idx="1608">
                  <c:v>5.13659</c:v>
                </c:pt>
                <c:pt idx="1609">
                  <c:v>6.43912</c:v>
                </c:pt>
                <c:pt idx="1610">
                  <c:v>4.0471599999999999</c:v>
                </c:pt>
                <c:pt idx="1611">
                  <c:v>3.7332999999999998</c:v>
                </c:pt>
                <c:pt idx="1612">
                  <c:v>4.9173900000000001</c:v>
                </c:pt>
                <c:pt idx="1613">
                  <c:v>4.4595000000000002</c:v>
                </c:pt>
                <c:pt idx="1614">
                  <c:v>7.5644900000000002</c:v>
                </c:pt>
                <c:pt idx="1615">
                  <c:v>5.8940400000000004</c:v>
                </c:pt>
                <c:pt idx="1616">
                  <c:v>4.9278500000000003</c:v>
                </c:pt>
                <c:pt idx="1617">
                  <c:v>6.3145699999999998</c:v>
                </c:pt>
                <c:pt idx="1618">
                  <c:v>3.7962699999999998</c:v>
                </c:pt>
                <c:pt idx="1619">
                  <c:v>5.34185</c:v>
                </c:pt>
                <c:pt idx="1620">
                  <c:v>4.6648399999999999</c:v>
                </c:pt>
                <c:pt idx="1621">
                  <c:v>3.89534</c:v>
                </c:pt>
                <c:pt idx="1622">
                  <c:v>4.6631099999999996</c:v>
                </c:pt>
                <c:pt idx="1623">
                  <c:v>4.7844499999999996</c:v>
                </c:pt>
                <c:pt idx="1624">
                  <c:v>6.74322</c:v>
                </c:pt>
                <c:pt idx="1625">
                  <c:v>4.8158399999999997</c:v>
                </c:pt>
                <c:pt idx="1626">
                  <c:v>3.2664900000000001</c:v>
                </c:pt>
                <c:pt idx="1627">
                  <c:v>5.2736799999999997</c:v>
                </c:pt>
                <c:pt idx="1628">
                  <c:v>6.4629300000000001</c:v>
                </c:pt>
                <c:pt idx="1629">
                  <c:v>5.0340699999999998</c:v>
                </c:pt>
                <c:pt idx="1630">
                  <c:v>4.19754</c:v>
                </c:pt>
                <c:pt idx="1631">
                  <c:v>4.67279</c:v>
                </c:pt>
                <c:pt idx="1632">
                  <c:v>5.3615899999999996</c:v>
                </c:pt>
                <c:pt idx="1633">
                  <c:v>4.8304099999999996</c:v>
                </c:pt>
                <c:pt idx="1634">
                  <c:v>4.8391900000000003</c:v>
                </c:pt>
                <c:pt idx="1635">
                  <c:v>3.6499100000000002</c:v>
                </c:pt>
                <c:pt idx="1636">
                  <c:v>4.6940400000000002</c:v>
                </c:pt>
                <c:pt idx="1637">
                  <c:v>3.7164000000000001</c:v>
                </c:pt>
                <c:pt idx="1638">
                  <c:v>7.54155</c:v>
                </c:pt>
                <c:pt idx="1639">
                  <c:v>4.6638000000000002</c:v>
                </c:pt>
                <c:pt idx="1640">
                  <c:v>5.2699600000000002</c:v>
                </c:pt>
                <c:pt idx="1641">
                  <c:v>5.6468400000000001</c:v>
                </c:pt>
                <c:pt idx="1642">
                  <c:v>3.8121999999999998</c:v>
                </c:pt>
                <c:pt idx="1643">
                  <c:v>9.0304400000000005</c:v>
                </c:pt>
                <c:pt idx="1644">
                  <c:v>3.8091499999999998</c:v>
                </c:pt>
                <c:pt idx="1645">
                  <c:v>4.1868400000000001</c:v>
                </c:pt>
                <c:pt idx="1646">
                  <c:v>4.8974200000000003</c:v>
                </c:pt>
                <c:pt idx="1647">
                  <c:v>5.9954299999999998</c:v>
                </c:pt>
                <c:pt idx="1648">
                  <c:v>7.2114000000000003</c:v>
                </c:pt>
                <c:pt idx="1649">
                  <c:v>4.1684700000000001</c:v>
                </c:pt>
                <c:pt idx="1650">
                  <c:v>3.71319</c:v>
                </c:pt>
                <c:pt idx="1651">
                  <c:v>4.9042500000000002</c:v>
                </c:pt>
                <c:pt idx="1652">
                  <c:v>3.5960999999999999</c:v>
                </c:pt>
                <c:pt idx="1653">
                  <c:v>5.1701100000000002</c:v>
                </c:pt>
                <c:pt idx="1654">
                  <c:v>4.6101000000000001</c:v>
                </c:pt>
                <c:pt idx="1655">
                  <c:v>5.7559199999999997</c:v>
                </c:pt>
                <c:pt idx="1656">
                  <c:v>6.3129200000000001</c:v>
                </c:pt>
                <c:pt idx="1657">
                  <c:v>2.4911400000000001</c:v>
                </c:pt>
                <c:pt idx="1658">
                  <c:v>3.96801</c:v>
                </c:pt>
                <c:pt idx="1659">
                  <c:v>4.26004</c:v>
                </c:pt>
                <c:pt idx="1660">
                  <c:v>3.9221699999999999</c:v>
                </c:pt>
                <c:pt idx="1661">
                  <c:v>4.1035399999999997</c:v>
                </c:pt>
                <c:pt idx="1662">
                  <c:v>4.6638799999999998</c:v>
                </c:pt>
                <c:pt idx="1663">
                  <c:v>6.2079199999999997</c:v>
                </c:pt>
                <c:pt idx="1664">
                  <c:v>6.1973900000000004</c:v>
                </c:pt>
                <c:pt idx="1665">
                  <c:v>3.9290099999999999</c:v>
                </c:pt>
                <c:pt idx="1666">
                  <c:v>3.8044500000000001</c:v>
                </c:pt>
                <c:pt idx="1667">
                  <c:v>3.91499</c:v>
                </c:pt>
                <c:pt idx="1668">
                  <c:v>3.94265</c:v>
                </c:pt>
                <c:pt idx="1669">
                  <c:v>3.9515099999999999</c:v>
                </c:pt>
                <c:pt idx="1670">
                  <c:v>4.5170399999999997</c:v>
                </c:pt>
                <c:pt idx="1671">
                  <c:v>3.42652</c:v>
                </c:pt>
                <c:pt idx="1672">
                  <c:v>3.0722399999999999</c:v>
                </c:pt>
                <c:pt idx="1673">
                  <c:v>3.4901399999999998</c:v>
                </c:pt>
                <c:pt idx="1674">
                  <c:v>5.56942</c:v>
                </c:pt>
                <c:pt idx="1675">
                  <c:v>4.6097299999999999</c:v>
                </c:pt>
                <c:pt idx="1676">
                  <c:v>4.6171300000000004</c:v>
                </c:pt>
                <c:pt idx="1677">
                  <c:v>4.6817799999999998</c:v>
                </c:pt>
                <c:pt idx="1678">
                  <c:v>5.0036699999999996</c:v>
                </c:pt>
                <c:pt idx="1679">
                  <c:v>4.2777599999999998</c:v>
                </c:pt>
                <c:pt idx="1680">
                  <c:v>4.3384099999999997</c:v>
                </c:pt>
                <c:pt idx="1681">
                  <c:v>4.91242</c:v>
                </c:pt>
                <c:pt idx="1682">
                  <c:v>6.1874599999999997</c:v>
                </c:pt>
                <c:pt idx="1683">
                  <c:v>3.9339499999999998</c:v>
                </c:pt>
                <c:pt idx="1684">
                  <c:v>3.5930499999999999</c:v>
                </c:pt>
                <c:pt idx="1685">
                  <c:v>4.05802</c:v>
                </c:pt>
                <c:pt idx="1686">
                  <c:v>3.3538199999999998</c:v>
                </c:pt>
                <c:pt idx="1687">
                  <c:v>5.3452200000000003</c:v>
                </c:pt>
                <c:pt idx="1688">
                  <c:v>4.3347899999999999</c:v>
                </c:pt>
                <c:pt idx="1689">
                  <c:v>5.42042</c:v>
                </c:pt>
                <c:pt idx="1690">
                  <c:v>5.3042800000000003</c:v>
                </c:pt>
                <c:pt idx="1691">
                  <c:v>4.93858</c:v>
                </c:pt>
                <c:pt idx="1692">
                  <c:v>3.3961899999999998</c:v>
                </c:pt>
                <c:pt idx="1693">
                  <c:v>4.6888699999999996</c:v>
                </c:pt>
                <c:pt idx="1694">
                  <c:v>2.4647700000000001</c:v>
                </c:pt>
                <c:pt idx="1695">
                  <c:v>4.8933299999999997</c:v>
                </c:pt>
                <c:pt idx="1696">
                  <c:v>5.4171199999999997</c:v>
                </c:pt>
                <c:pt idx="1697">
                  <c:v>6.7315199999999997</c:v>
                </c:pt>
                <c:pt idx="1698">
                  <c:v>7.3555000000000001</c:v>
                </c:pt>
                <c:pt idx="1699">
                  <c:v>3.3808799999999999</c:v>
                </c:pt>
                <c:pt idx="1700">
                  <c:v>4.3458500000000004</c:v>
                </c:pt>
                <c:pt idx="1701">
                  <c:v>6.3847500000000004</c:v>
                </c:pt>
                <c:pt idx="1702">
                  <c:v>4.2623100000000003</c:v>
                </c:pt>
                <c:pt idx="1703">
                  <c:v>6.7360699999999998</c:v>
                </c:pt>
                <c:pt idx="1704">
                  <c:v>5.1361299999999996</c:v>
                </c:pt>
                <c:pt idx="1705">
                  <c:v>3.61883</c:v>
                </c:pt>
                <c:pt idx="1706">
                  <c:v>7.7455600000000002</c:v>
                </c:pt>
                <c:pt idx="1707">
                  <c:v>4.9107599999999998</c:v>
                </c:pt>
                <c:pt idx="1708">
                  <c:v>4.95479</c:v>
                </c:pt>
                <c:pt idx="1709">
                  <c:v>5.6777899999999999</c:v>
                </c:pt>
                <c:pt idx="1710">
                  <c:v>4.5812600000000003</c:v>
                </c:pt>
                <c:pt idx="1711">
                  <c:v>4.8322799999999999</c:v>
                </c:pt>
                <c:pt idx="1712">
                  <c:v>4.9733700000000001</c:v>
                </c:pt>
                <c:pt idx="1713">
                  <c:v>5.0006899999999996</c:v>
                </c:pt>
                <c:pt idx="1714">
                  <c:v>5.02773</c:v>
                </c:pt>
                <c:pt idx="1715">
                  <c:v>5.1271300000000002</c:v>
                </c:pt>
                <c:pt idx="1716">
                  <c:v>4.3113799999999998</c:v>
                </c:pt>
                <c:pt idx="1717">
                  <c:v>5.4434500000000003</c:v>
                </c:pt>
                <c:pt idx="1718">
                  <c:v>8.0005299999999995</c:v>
                </c:pt>
                <c:pt idx="1719">
                  <c:v>3.7540800000000001</c:v>
                </c:pt>
                <c:pt idx="1720">
                  <c:v>6.5015999999999998</c:v>
                </c:pt>
                <c:pt idx="1721">
                  <c:v>6.6218199999999996</c:v>
                </c:pt>
                <c:pt idx="1722">
                  <c:v>5.1312100000000003</c:v>
                </c:pt>
                <c:pt idx="1723">
                  <c:v>5.8437299999999999</c:v>
                </c:pt>
                <c:pt idx="1724">
                  <c:v>5.4946099999999998</c:v>
                </c:pt>
                <c:pt idx="1725">
                  <c:v>3.9784899999999999</c:v>
                </c:pt>
                <c:pt idx="1726">
                  <c:v>3.4931700000000001</c:v>
                </c:pt>
                <c:pt idx="1727">
                  <c:v>4.7036800000000003</c:v>
                </c:pt>
                <c:pt idx="1728">
                  <c:v>5.9787699999999999</c:v>
                </c:pt>
                <c:pt idx="1729">
                  <c:v>6.8026999999999997</c:v>
                </c:pt>
                <c:pt idx="1730">
                  <c:v>4.20282</c:v>
                </c:pt>
                <c:pt idx="1731">
                  <c:v>3.4550299999999998</c:v>
                </c:pt>
                <c:pt idx="1732">
                  <c:v>6.5464700000000002</c:v>
                </c:pt>
                <c:pt idx="1733">
                  <c:v>5.3125400000000003</c:v>
                </c:pt>
                <c:pt idx="1734">
                  <c:v>3.3552</c:v>
                </c:pt>
                <c:pt idx="1735">
                  <c:v>5.1357600000000003</c:v>
                </c:pt>
                <c:pt idx="1736">
                  <c:v>5.6844700000000001</c:v>
                </c:pt>
                <c:pt idx="1737">
                  <c:v>4.0968499999999999</c:v>
                </c:pt>
                <c:pt idx="1738">
                  <c:v>3.7312099999999999</c:v>
                </c:pt>
                <c:pt idx="1739">
                  <c:v>4.5224700000000002</c:v>
                </c:pt>
                <c:pt idx="1740">
                  <c:v>4.5254300000000001</c:v>
                </c:pt>
                <c:pt idx="1741">
                  <c:v>5.47079</c:v>
                </c:pt>
                <c:pt idx="1742">
                  <c:v>8.8794599999999999</c:v>
                </c:pt>
                <c:pt idx="1743">
                  <c:v>5.7420900000000001</c:v>
                </c:pt>
                <c:pt idx="1744">
                  <c:v>4.1734900000000001</c:v>
                </c:pt>
                <c:pt idx="1745">
                  <c:v>4.3940700000000001</c:v>
                </c:pt>
                <c:pt idx="1746">
                  <c:v>7.1988599999999998</c:v>
                </c:pt>
                <c:pt idx="1747">
                  <c:v>5.00718</c:v>
                </c:pt>
                <c:pt idx="1748">
                  <c:v>7.0344899999999999</c:v>
                </c:pt>
                <c:pt idx="1749">
                  <c:v>3.7350300000000001</c:v>
                </c:pt>
                <c:pt idx="1750">
                  <c:v>3.5426500000000001</c:v>
                </c:pt>
                <c:pt idx="1751">
                  <c:v>4.7911299999999999</c:v>
                </c:pt>
                <c:pt idx="1752">
                  <c:v>3.6123500000000002</c:v>
                </c:pt>
                <c:pt idx="1753">
                  <c:v>6.15036</c:v>
                </c:pt>
                <c:pt idx="1754">
                  <c:v>4.9971399999999999</c:v>
                </c:pt>
                <c:pt idx="1755">
                  <c:v>4.1733799999999999</c:v>
                </c:pt>
                <c:pt idx="1756">
                  <c:v>5.5199100000000003</c:v>
                </c:pt>
                <c:pt idx="1757">
                  <c:v>5.7186500000000002</c:v>
                </c:pt>
                <c:pt idx="1758">
                  <c:v>4.3429200000000003</c:v>
                </c:pt>
                <c:pt idx="1759">
                  <c:v>6.5087999999999999</c:v>
                </c:pt>
                <c:pt idx="1760">
                  <c:v>4.7574399999999999</c:v>
                </c:pt>
                <c:pt idx="1761">
                  <c:v>5.4954799999999997</c:v>
                </c:pt>
                <c:pt idx="1762">
                  <c:v>5.6889599999999998</c:v>
                </c:pt>
                <c:pt idx="1763">
                  <c:v>3.4336700000000002</c:v>
                </c:pt>
                <c:pt idx="1764">
                  <c:v>4.0635599999999998</c:v>
                </c:pt>
                <c:pt idx="1765">
                  <c:v>4.8723099999999997</c:v>
                </c:pt>
                <c:pt idx="1766">
                  <c:v>6.5598900000000002</c:v>
                </c:pt>
                <c:pt idx="1767">
                  <c:v>5.5839600000000003</c:v>
                </c:pt>
                <c:pt idx="1768">
                  <c:v>4.5404</c:v>
                </c:pt>
                <c:pt idx="1769">
                  <c:v>5.9453800000000001</c:v>
                </c:pt>
                <c:pt idx="1770">
                  <c:v>3.4044400000000001</c:v>
                </c:pt>
                <c:pt idx="1771">
                  <c:v>3.82843</c:v>
                </c:pt>
                <c:pt idx="1772">
                  <c:v>7.1876800000000003</c:v>
                </c:pt>
                <c:pt idx="1773">
                  <c:v>3.2235499999999999</c:v>
                </c:pt>
                <c:pt idx="1774">
                  <c:v>7.5988699999999998</c:v>
                </c:pt>
                <c:pt idx="1775">
                  <c:v>10.8003</c:v>
                </c:pt>
                <c:pt idx="1776">
                  <c:v>5.3953499999999996</c:v>
                </c:pt>
                <c:pt idx="1777">
                  <c:v>5.3563599999999996</c:v>
                </c:pt>
                <c:pt idx="1778">
                  <c:v>6.2653800000000004</c:v>
                </c:pt>
                <c:pt idx="1779">
                  <c:v>4.1415199999999999</c:v>
                </c:pt>
                <c:pt idx="1780">
                  <c:v>6.6928299999999998</c:v>
                </c:pt>
                <c:pt idx="1781">
                  <c:v>5.65076</c:v>
                </c:pt>
                <c:pt idx="1782">
                  <c:v>5.2691800000000004</c:v>
                </c:pt>
                <c:pt idx="1783">
                  <c:v>5.65421</c:v>
                </c:pt>
                <c:pt idx="1784">
                  <c:v>4.6597999999999997</c:v>
                </c:pt>
                <c:pt idx="1785">
                  <c:v>4.6689800000000004</c:v>
                </c:pt>
                <c:pt idx="1786">
                  <c:v>4.31053</c:v>
                </c:pt>
                <c:pt idx="1787">
                  <c:v>4.6675399999999998</c:v>
                </c:pt>
                <c:pt idx="1788">
                  <c:v>6.7079700000000004</c:v>
                </c:pt>
                <c:pt idx="1789">
                  <c:v>4.2929399999999998</c:v>
                </c:pt>
                <c:pt idx="1790">
                  <c:v>3.7479</c:v>
                </c:pt>
                <c:pt idx="1791">
                  <c:v>4.9809299999999999</c:v>
                </c:pt>
                <c:pt idx="1792">
                  <c:v>4.44346</c:v>
                </c:pt>
                <c:pt idx="1793">
                  <c:v>4.4887199999999998</c:v>
                </c:pt>
                <c:pt idx="1794">
                  <c:v>6.2850099999999998</c:v>
                </c:pt>
                <c:pt idx="1795">
                  <c:v>4.423</c:v>
                </c:pt>
                <c:pt idx="1796">
                  <c:v>8.9065899999999996</c:v>
                </c:pt>
                <c:pt idx="1797">
                  <c:v>7.2953299999999999</c:v>
                </c:pt>
                <c:pt idx="1798">
                  <c:v>5.5348300000000004</c:v>
                </c:pt>
                <c:pt idx="1799">
                  <c:v>5.52956</c:v>
                </c:pt>
                <c:pt idx="1800">
                  <c:v>4.1105400000000003</c:v>
                </c:pt>
                <c:pt idx="1801">
                  <c:v>5.2096200000000001</c:v>
                </c:pt>
                <c:pt idx="1802">
                  <c:v>4.1616</c:v>
                </c:pt>
                <c:pt idx="1803">
                  <c:v>6.76797</c:v>
                </c:pt>
                <c:pt idx="1804">
                  <c:v>6.8730900000000004</c:v>
                </c:pt>
                <c:pt idx="1805">
                  <c:v>3.3901300000000001</c:v>
                </c:pt>
                <c:pt idx="1806">
                  <c:v>3.3532500000000001</c:v>
                </c:pt>
                <c:pt idx="1807">
                  <c:v>6.7061099999999998</c:v>
                </c:pt>
                <c:pt idx="1808">
                  <c:v>5.6511699999999996</c:v>
                </c:pt>
                <c:pt idx="1809">
                  <c:v>4.9382299999999999</c:v>
                </c:pt>
                <c:pt idx="1810">
                  <c:v>4.7650699999999997</c:v>
                </c:pt>
                <c:pt idx="1811">
                  <c:v>6.5928599999999999</c:v>
                </c:pt>
                <c:pt idx="1812">
                  <c:v>4.3130199999999999</c:v>
                </c:pt>
                <c:pt idx="1813">
                  <c:v>3.17136</c:v>
                </c:pt>
                <c:pt idx="1814">
                  <c:v>5.96713</c:v>
                </c:pt>
                <c:pt idx="1815">
                  <c:v>3.7486000000000002</c:v>
                </c:pt>
                <c:pt idx="1816">
                  <c:v>4.7987900000000003</c:v>
                </c:pt>
                <c:pt idx="1817">
                  <c:v>5.5180699999999998</c:v>
                </c:pt>
                <c:pt idx="1818">
                  <c:v>5.5471500000000002</c:v>
                </c:pt>
                <c:pt idx="1819">
                  <c:v>5.2728200000000003</c:v>
                </c:pt>
                <c:pt idx="1820">
                  <c:v>5.3501099999999999</c:v>
                </c:pt>
                <c:pt idx="1821">
                  <c:v>4.6902100000000004</c:v>
                </c:pt>
                <c:pt idx="1822">
                  <c:v>5.0318800000000001</c:v>
                </c:pt>
                <c:pt idx="1823">
                  <c:v>5.3900699999999997</c:v>
                </c:pt>
                <c:pt idx="1824">
                  <c:v>5.0163900000000003</c:v>
                </c:pt>
                <c:pt idx="1825">
                  <c:v>3.6065200000000002</c:v>
                </c:pt>
                <c:pt idx="1826">
                  <c:v>5.8487099999999996</c:v>
                </c:pt>
                <c:pt idx="1827">
                  <c:v>5.6021799999999997</c:v>
                </c:pt>
                <c:pt idx="1828">
                  <c:v>5.3501200000000004</c:v>
                </c:pt>
                <c:pt idx="1829">
                  <c:v>5.9313799999999999</c:v>
                </c:pt>
                <c:pt idx="1830">
                  <c:v>6.5751299999999997</c:v>
                </c:pt>
                <c:pt idx="1831">
                  <c:v>6.1020300000000001</c:v>
                </c:pt>
                <c:pt idx="1832">
                  <c:v>5.508</c:v>
                </c:pt>
                <c:pt idx="1833">
                  <c:v>7.0040699999999996</c:v>
                </c:pt>
                <c:pt idx="1834">
                  <c:v>8.1849699999999999</c:v>
                </c:pt>
                <c:pt idx="1835">
                  <c:v>5.6165000000000003</c:v>
                </c:pt>
                <c:pt idx="1836">
                  <c:v>6.6814999999999998</c:v>
                </c:pt>
                <c:pt idx="1837">
                  <c:v>6.0333300000000003</c:v>
                </c:pt>
                <c:pt idx="1838">
                  <c:v>3.9935900000000002</c:v>
                </c:pt>
                <c:pt idx="1839">
                  <c:v>5.33561</c:v>
                </c:pt>
              </c:numCache>
            </c:numRef>
          </c:xVal>
          <c:yVal>
            <c:numRef>
              <c:f>G2141_features_sortdata!$I$2:$I$2142</c:f>
              <c:numCache>
                <c:formatCode>General</c:formatCode>
                <c:ptCount val="2141"/>
                <c:pt idx="0">
                  <c:v>2.4390243999999998E-2</c:v>
                </c:pt>
                <c:pt idx="1">
                  <c:v>2.4390243999999998E-2</c:v>
                </c:pt>
                <c:pt idx="2">
                  <c:v>2.4390243999999998E-2</c:v>
                </c:pt>
                <c:pt idx="3">
                  <c:v>2.4390243999999998E-2</c:v>
                </c:pt>
                <c:pt idx="4">
                  <c:v>2.4390243999999998E-2</c:v>
                </c:pt>
                <c:pt idx="5">
                  <c:v>2.4390243999999998E-2</c:v>
                </c:pt>
                <c:pt idx="6">
                  <c:v>4.8780487999999997E-2</c:v>
                </c:pt>
                <c:pt idx="7">
                  <c:v>4.8780487999999997E-2</c:v>
                </c:pt>
                <c:pt idx="8">
                  <c:v>4.8780487999999997E-2</c:v>
                </c:pt>
                <c:pt idx="9">
                  <c:v>4.8780487999999997E-2</c:v>
                </c:pt>
                <c:pt idx="10">
                  <c:v>4.8780487999999997E-2</c:v>
                </c:pt>
                <c:pt idx="11">
                  <c:v>4.8780487999999997E-2</c:v>
                </c:pt>
                <c:pt idx="12">
                  <c:v>4.8780487999999997E-2</c:v>
                </c:pt>
                <c:pt idx="13">
                  <c:v>4.8780487999999997E-2</c:v>
                </c:pt>
                <c:pt idx="14">
                  <c:v>7.3170732000000002E-2</c:v>
                </c:pt>
                <c:pt idx="15">
                  <c:v>7.3170732000000002E-2</c:v>
                </c:pt>
                <c:pt idx="16">
                  <c:v>7.3170732000000002E-2</c:v>
                </c:pt>
                <c:pt idx="17">
                  <c:v>7.3170732000000002E-2</c:v>
                </c:pt>
                <c:pt idx="18">
                  <c:v>7.3170732000000002E-2</c:v>
                </c:pt>
                <c:pt idx="19">
                  <c:v>7.3170732000000002E-2</c:v>
                </c:pt>
                <c:pt idx="20">
                  <c:v>7.3170732000000002E-2</c:v>
                </c:pt>
                <c:pt idx="21">
                  <c:v>7.3170732000000002E-2</c:v>
                </c:pt>
                <c:pt idx="22">
                  <c:v>7.3170732000000002E-2</c:v>
                </c:pt>
                <c:pt idx="23">
                  <c:v>7.3170732000000002E-2</c:v>
                </c:pt>
                <c:pt idx="24">
                  <c:v>7.3170732000000002E-2</c:v>
                </c:pt>
                <c:pt idx="25">
                  <c:v>7.3170732000000002E-2</c:v>
                </c:pt>
                <c:pt idx="26">
                  <c:v>7.3170732000000002E-2</c:v>
                </c:pt>
                <c:pt idx="27">
                  <c:v>7.3170732000000002E-2</c:v>
                </c:pt>
                <c:pt idx="28">
                  <c:v>7.3170732000000002E-2</c:v>
                </c:pt>
                <c:pt idx="29">
                  <c:v>7.3170732000000002E-2</c:v>
                </c:pt>
                <c:pt idx="30">
                  <c:v>7.3170732000000002E-2</c:v>
                </c:pt>
                <c:pt idx="31">
                  <c:v>9.7560975999999994E-2</c:v>
                </c:pt>
                <c:pt idx="32">
                  <c:v>9.7560975999999994E-2</c:v>
                </c:pt>
                <c:pt idx="33">
                  <c:v>9.7560975999999994E-2</c:v>
                </c:pt>
                <c:pt idx="34">
                  <c:v>9.7560975999999994E-2</c:v>
                </c:pt>
                <c:pt idx="35">
                  <c:v>9.7560975999999994E-2</c:v>
                </c:pt>
                <c:pt idx="36">
                  <c:v>9.7560975999999994E-2</c:v>
                </c:pt>
                <c:pt idx="37">
                  <c:v>9.7560975999999994E-2</c:v>
                </c:pt>
                <c:pt idx="38">
                  <c:v>9.7560975999999994E-2</c:v>
                </c:pt>
                <c:pt idx="39">
                  <c:v>9.7560975999999994E-2</c:v>
                </c:pt>
                <c:pt idx="40">
                  <c:v>9.7560975999999994E-2</c:v>
                </c:pt>
                <c:pt idx="41">
                  <c:v>9.7560975999999994E-2</c:v>
                </c:pt>
                <c:pt idx="42">
                  <c:v>9.7560975999999994E-2</c:v>
                </c:pt>
                <c:pt idx="43">
                  <c:v>9.7560975999999994E-2</c:v>
                </c:pt>
                <c:pt idx="44">
                  <c:v>9.7560975999999994E-2</c:v>
                </c:pt>
                <c:pt idx="45">
                  <c:v>9.7560975999999994E-2</c:v>
                </c:pt>
                <c:pt idx="46">
                  <c:v>9.7560975999999994E-2</c:v>
                </c:pt>
                <c:pt idx="47">
                  <c:v>9.7560975999999994E-2</c:v>
                </c:pt>
                <c:pt idx="48">
                  <c:v>9.7560975999999994E-2</c:v>
                </c:pt>
                <c:pt idx="49">
                  <c:v>9.7560975999999994E-2</c:v>
                </c:pt>
                <c:pt idx="50">
                  <c:v>9.7560975999999994E-2</c:v>
                </c:pt>
                <c:pt idx="51">
                  <c:v>9.7560975999999994E-2</c:v>
                </c:pt>
                <c:pt idx="52">
                  <c:v>9.7560975999999994E-2</c:v>
                </c:pt>
                <c:pt idx="53">
                  <c:v>9.7560975999999994E-2</c:v>
                </c:pt>
                <c:pt idx="54">
                  <c:v>9.7560975999999994E-2</c:v>
                </c:pt>
                <c:pt idx="55">
                  <c:v>9.7560975999999994E-2</c:v>
                </c:pt>
                <c:pt idx="56">
                  <c:v>9.7560975999999994E-2</c:v>
                </c:pt>
                <c:pt idx="57">
                  <c:v>9.7560975999999994E-2</c:v>
                </c:pt>
                <c:pt idx="58">
                  <c:v>9.7560975999999994E-2</c:v>
                </c:pt>
                <c:pt idx="59">
                  <c:v>9.7560975999999994E-2</c:v>
                </c:pt>
                <c:pt idx="60">
                  <c:v>9.7560975999999994E-2</c:v>
                </c:pt>
                <c:pt idx="61">
                  <c:v>9.7560975999999994E-2</c:v>
                </c:pt>
                <c:pt idx="62">
                  <c:v>9.7560975999999994E-2</c:v>
                </c:pt>
                <c:pt idx="63">
                  <c:v>9.7560975999999994E-2</c:v>
                </c:pt>
                <c:pt idx="64">
                  <c:v>9.7560975999999994E-2</c:v>
                </c:pt>
                <c:pt idx="65">
                  <c:v>9.7560975999999994E-2</c:v>
                </c:pt>
                <c:pt idx="66">
                  <c:v>9.7560975999999994E-2</c:v>
                </c:pt>
                <c:pt idx="67">
                  <c:v>9.7560975999999994E-2</c:v>
                </c:pt>
                <c:pt idx="68">
                  <c:v>9.7560975999999994E-2</c:v>
                </c:pt>
                <c:pt idx="69">
                  <c:v>9.7560975999999994E-2</c:v>
                </c:pt>
                <c:pt idx="70">
                  <c:v>9.7560975999999994E-2</c:v>
                </c:pt>
                <c:pt idx="71">
                  <c:v>9.7560975999999994E-2</c:v>
                </c:pt>
                <c:pt idx="72">
                  <c:v>9.7560975999999994E-2</c:v>
                </c:pt>
                <c:pt idx="73">
                  <c:v>9.7560975999999994E-2</c:v>
                </c:pt>
                <c:pt idx="74">
                  <c:v>9.7560975999999994E-2</c:v>
                </c:pt>
                <c:pt idx="75">
                  <c:v>9.7560975999999994E-2</c:v>
                </c:pt>
                <c:pt idx="76">
                  <c:v>9.7560975999999994E-2</c:v>
                </c:pt>
                <c:pt idx="77">
                  <c:v>0.12195122</c:v>
                </c:pt>
                <c:pt idx="78">
                  <c:v>0.12195122</c:v>
                </c:pt>
                <c:pt idx="79">
                  <c:v>0.12195122</c:v>
                </c:pt>
                <c:pt idx="80">
                  <c:v>0.12195122</c:v>
                </c:pt>
                <c:pt idx="81">
                  <c:v>0.12195122</c:v>
                </c:pt>
                <c:pt idx="82">
                  <c:v>0.12195122</c:v>
                </c:pt>
                <c:pt idx="83">
                  <c:v>0.12195122</c:v>
                </c:pt>
                <c:pt idx="84">
                  <c:v>0.12195122</c:v>
                </c:pt>
                <c:pt idx="85">
                  <c:v>0.12195122</c:v>
                </c:pt>
                <c:pt idx="86">
                  <c:v>0.12195122</c:v>
                </c:pt>
                <c:pt idx="87">
                  <c:v>0.12195122</c:v>
                </c:pt>
                <c:pt idx="88">
                  <c:v>0.12195122</c:v>
                </c:pt>
                <c:pt idx="89">
                  <c:v>0.12195122</c:v>
                </c:pt>
                <c:pt idx="90">
                  <c:v>0.12195122</c:v>
                </c:pt>
                <c:pt idx="91">
                  <c:v>0.12195122</c:v>
                </c:pt>
                <c:pt idx="92">
                  <c:v>0.12195122</c:v>
                </c:pt>
                <c:pt idx="93">
                  <c:v>0.12195122</c:v>
                </c:pt>
                <c:pt idx="94">
                  <c:v>0.12195122</c:v>
                </c:pt>
                <c:pt idx="95">
                  <c:v>0.12195122</c:v>
                </c:pt>
                <c:pt idx="96">
                  <c:v>0.12195122</c:v>
                </c:pt>
                <c:pt idx="97">
                  <c:v>0.12195122</c:v>
                </c:pt>
                <c:pt idx="98">
                  <c:v>0.12195122</c:v>
                </c:pt>
                <c:pt idx="99">
                  <c:v>0.12195122</c:v>
                </c:pt>
                <c:pt idx="100">
                  <c:v>0.12195122</c:v>
                </c:pt>
                <c:pt idx="101">
                  <c:v>0.12195122</c:v>
                </c:pt>
                <c:pt idx="102">
                  <c:v>0.12195122</c:v>
                </c:pt>
                <c:pt idx="103">
                  <c:v>0.12195122</c:v>
                </c:pt>
                <c:pt idx="104">
                  <c:v>0.12195122</c:v>
                </c:pt>
                <c:pt idx="105">
                  <c:v>0.12195122</c:v>
                </c:pt>
                <c:pt idx="106">
                  <c:v>0.12195122</c:v>
                </c:pt>
                <c:pt idx="107">
                  <c:v>0.12195122</c:v>
                </c:pt>
                <c:pt idx="108">
                  <c:v>0.12195122</c:v>
                </c:pt>
                <c:pt idx="109">
                  <c:v>0.12195122</c:v>
                </c:pt>
                <c:pt idx="110">
                  <c:v>0.12195122</c:v>
                </c:pt>
                <c:pt idx="111">
                  <c:v>0.12195122</c:v>
                </c:pt>
                <c:pt idx="112">
                  <c:v>0.12195122</c:v>
                </c:pt>
                <c:pt idx="113">
                  <c:v>0.12195122</c:v>
                </c:pt>
                <c:pt idx="114">
                  <c:v>0.12195122</c:v>
                </c:pt>
                <c:pt idx="115">
                  <c:v>0.12195122</c:v>
                </c:pt>
                <c:pt idx="116">
                  <c:v>0.12195122</c:v>
                </c:pt>
                <c:pt idx="117">
                  <c:v>0.12195122</c:v>
                </c:pt>
                <c:pt idx="118">
                  <c:v>0.12195122</c:v>
                </c:pt>
                <c:pt idx="119">
                  <c:v>0.12195122</c:v>
                </c:pt>
                <c:pt idx="120">
                  <c:v>0.12195122</c:v>
                </c:pt>
                <c:pt idx="121">
                  <c:v>0.12195122</c:v>
                </c:pt>
                <c:pt idx="122">
                  <c:v>0.12195122</c:v>
                </c:pt>
                <c:pt idx="123">
                  <c:v>0.12195122</c:v>
                </c:pt>
                <c:pt idx="124">
                  <c:v>0.12195122</c:v>
                </c:pt>
                <c:pt idx="125">
                  <c:v>0.12195122</c:v>
                </c:pt>
                <c:pt idx="126">
                  <c:v>0.12195122</c:v>
                </c:pt>
                <c:pt idx="127">
                  <c:v>0.12195122</c:v>
                </c:pt>
                <c:pt idx="128">
                  <c:v>0.12195122</c:v>
                </c:pt>
                <c:pt idx="129">
                  <c:v>0.12195122</c:v>
                </c:pt>
                <c:pt idx="130">
                  <c:v>0.12195122</c:v>
                </c:pt>
                <c:pt idx="131">
                  <c:v>0.12195122</c:v>
                </c:pt>
                <c:pt idx="132">
                  <c:v>0.12195122</c:v>
                </c:pt>
                <c:pt idx="133">
                  <c:v>0.12195122</c:v>
                </c:pt>
                <c:pt idx="134">
                  <c:v>0.12195122</c:v>
                </c:pt>
                <c:pt idx="135">
                  <c:v>0.12195122</c:v>
                </c:pt>
                <c:pt idx="136">
                  <c:v>0.12195122</c:v>
                </c:pt>
                <c:pt idx="137">
                  <c:v>0.12195122</c:v>
                </c:pt>
                <c:pt idx="138">
                  <c:v>0.12195122</c:v>
                </c:pt>
                <c:pt idx="139">
                  <c:v>0.12195122</c:v>
                </c:pt>
                <c:pt idx="140">
                  <c:v>0.12195122</c:v>
                </c:pt>
                <c:pt idx="141">
                  <c:v>0.12195122</c:v>
                </c:pt>
                <c:pt idx="142">
                  <c:v>0.146341463</c:v>
                </c:pt>
                <c:pt idx="143">
                  <c:v>0.146341463</c:v>
                </c:pt>
                <c:pt idx="144">
                  <c:v>0.146341463</c:v>
                </c:pt>
                <c:pt idx="145">
                  <c:v>0.146341463</c:v>
                </c:pt>
                <c:pt idx="146">
                  <c:v>0.146341463</c:v>
                </c:pt>
                <c:pt idx="147">
                  <c:v>0.146341463</c:v>
                </c:pt>
                <c:pt idx="148">
                  <c:v>0.146341463</c:v>
                </c:pt>
                <c:pt idx="149">
                  <c:v>0.146341463</c:v>
                </c:pt>
                <c:pt idx="150">
                  <c:v>0.146341463</c:v>
                </c:pt>
                <c:pt idx="151">
                  <c:v>0.146341463</c:v>
                </c:pt>
                <c:pt idx="152">
                  <c:v>0.146341463</c:v>
                </c:pt>
                <c:pt idx="153">
                  <c:v>0.146341463</c:v>
                </c:pt>
                <c:pt idx="154">
                  <c:v>0.146341463</c:v>
                </c:pt>
                <c:pt idx="155">
                  <c:v>0.146341463</c:v>
                </c:pt>
                <c:pt idx="156">
                  <c:v>0.146341463</c:v>
                </c:pt>
                <c:pt idx="157">
                  <c:v>0.146341463</c:v>
                </c:pt>
                <c:pt idx="158">
                  <c:v>0.146341463</c:v>
                </c:pt>
                <c:pt idx="159">
                  <c:v>0.146341463</c:v>
                </c:pt>
                <c:pt idx="160">
                  <c:v>0.146341463</c:v>
                </c:pt>
                <c:pt idx="161">
                  <c:v>0.146341463</c:v>
                </c:pt>
                <c:pt idx="162">
                  <c:v>0.146341463</c:v>
                </c:pt>
                <c:pt idx="163">
                  <c:v>0.146341463</c:v>
                </c:pt>
                <c:pt idx="164">
                  <c:v>0.146341463</c:v>
                </c:pt>
                <c:pt idx="165">
                  <c:v>0.146341463</c:v>
                </c:pt>
                <c:pt idx="166">
                  <c:v>0.146341463</c:v>
                </c:pt>
                <c:pt idx="167">
                  <c:v>0.146341463</c:v>
                </c:pt>
                <c:pt idx="168">
                  <c:v>0.146341463</c:v>
                </c:pt>
                <c:pt idx="169">
                  <c:v>0.146341463</c:v>
                </c:pt>
                <c:pt idx="170">
                  <c:v>0.146341463</c:v>
                </c:pt>
                <c:pt idx="171">
                  <c:v>0.146341463</c:v>
                </c:pt>
                <c:pt idx="172">
                  <c:v>0.146341463</c:v>
                </c:pt>
                <c:pt idx="173">
                  <c:v>0.146341463</c:v>
                </c:pt>
                <c:pt idx="174">
                  <c:v>0.146341463</c:v>
                </c:pt>
                <c:pt idx="175">
                  <c:v>0.146341463</c:v>
                </c:pt>
                <c:pt idx="176">
                  <c:v>0.146341463</c:v>
                </c:pt>
                <c:pt idx="177">
                  <c:v>0.146341463</c:v>
                </c:pt>
                <c:pt idx="178">
                  <c:v>0.146341463</c:v>
                </c:pt>
                <c:pt idx="179">
                  <c:v>0.146341463</c:v>
                </c:pt>
                <c:pt idx="180">
                  <c:v>0.146341463</c:v>
                </c:pt>
                <c:pt idx="181">
                  <c:v>0.146341463</c:v>
                </c:pt>
                <c:pt idx="182">
                  <c:v>0.146341463</c:v>
                </c:pt>
                <c:pt idx="183">
                  <c:v>0.146341463</c:v>
                </c:pt>
                <c:pt idx="184">
                  <c:v>0.146341463</c:v>
                </c:pt>
                <c:pt idx="185">
                  <c:v>0.146341463</c:v>
                </c:pt>
                <c:pt idx="186">
                  <c:v>0.146341463</c:v>
                </c:pt>
                <c:pt idx="187">
                  <c:v>0.146341463</c:v>
                </c:pt>
                <c:pt idx="188">
                  <c:v>0.146341463</c:v>
                </c:pt>
                <c:pt idx="189">
                  <c:v>0.146341463</c:v>
                </c:pt>
                <c:pt idx="190">
                  <c:v>0.146341463</c:v>
                </c:pt>
                <c:pt idx="191">
                  <c:v>0.146341463</c:v>
                </c:pt>
                <c:pt idx="192">
                  <c:v>0.146341463</c:v>
                </c:pt>
                <c:pt idx="193">
                  <c:v>0.146341463</c:v>
                </c:pt>
                <c:pt idx="194">
                  <c:v>0.146341463</c:v>
                </c:pt>
                <c:pt idx="195">
                  <c:v>0.146341463</c:v>
                </c:pt>
                <c:pt idx="196">
                  <c:v>0.146341463</c:v>
                </c:pt>
                <c:pt idx="197">
                  <c:v>0.146341463</c:v>
                </c:pt>
                <c:pt idx="198">
                  <c:v>0.146341463</c:v>
                </c:pt>
                <c:pt idx="199">
                  <c:v>0.146341463</c:v>
                </c:pt>
                <c:pt idx="200">
                  <c:v>0.146341463</c:v>
                </c:pt>
                <c:pt idx="201">
                  <c:v>0.146341463</c:v>
                </c:pt>
                <c:pt idx="202">
                  <c:v>0.146341463</c:v>
                </c:pt>
                <c:pt idx="203">
                  <c:v>0.146341463</c:v>
                </c:pt>
                <c:pt idx="204">
                  <c:v>0.146341463</c:v>
                </c:pt>
                <c:pt idx="205">
                  <c:v>0.146341463</c:v>
                </c:pt>
                <c:pt idx="206">
                  <c:v>0.146341463</c:v>
                </c:pt>
                <c:pt idx="207">
                  <c:v>0.146341463</c:v>
                </c:pt>
                <c:pt idx="208">
                  <c:v>0.146341463</c:v>
                </c:pt>
                <c:pt idx="209">
                  <c:v>0.146341463</c:v>
                </c:pt>
                <c:pt idx="210">
                  <c:v>0.146341463</c:v>
                </c:pt>
                <c:pt idx="211">
                  <c:v>0.146341463</c:v>
                </c:pt>
                <c:pt idx="212">
                  <c:v>0.146341463</c:v>
                </c:pt>
                <c:pt idx="213">
                  <c:v>0.146341463</c:v>
                </c:pt>
                <c:pt idx="214">
                  <c:v>0.146341463</c:v>
                </c:pt>
                <c:pt idx="215">
                  <c:v>0.146341463</c:v>
                </c:pt>
                <c:pt idx="216">
                  <c:v>0.146341463</c:v>
                </c:pt>
                <c:pt idx="217">
                  <c:v>0.146341463</c:v>
                </c:pt>
                <c:pt idx="218">
                  <c:v>0.146341463</c:v>
                </c:pt>
                <c:pt idx="219">
                  <c:v>0.146341463</c:v>
                </c:pt>
                <c:pt idx="220">
                  <c:v>0.146341463</c:v>
                </c:pt>
                <c:pt idx="221">
                  <c:v>0.146341463</c:v>
                </c:pt>
                <c:pt idx="222">
                  <c:v>0.146341463</c:v>
                </c:pt>
                <c:pt idx="223">
                  <c:v>0.146341463</c:v>
                </c:pt>
                <c:pt idx="224">
                  <c:v>0.146341463</c:v>
                </c:pt>
                <c:pt idx="225">
                  <c:v>0.146341463</c:v>
                </c:pt>
                <c:pt idx="226">
                  <c:v>0.146341463</c:v>
                </c:pt>
                <c:pt idx="227">
                  <c:v>0.146341463</c:v>
                </c:pt>
                <c:pt idx="228">
                  <c:v>0.146341463</c:v>
                </c:pt>
                <c:pt idx="229">
                  <c:v>0.146341463</c:v>
                </c:pt>
                <c:pt idx="230">
                  <c:v>0.146341463</c:v>
                </c:pt>
                <c:pt idx="231">
                  <c:v>0.146341463</c:v>
                </c:pt>
                <c:pt idx="232">
                  <c:v>0.146341463</c:v>
                </c:pt>
                <c:pt idx="233">
                  <c:v>0.146341463</c:v>
                </c:pt>
                <c:pt idx="234">
                  <c:v>0.146341463</c:v>
                </c:pt>
                <c:pt idx="235">
                  <c:v>0.146341463</c:v>
                </c:pt>
                <c:pt idx="236">
                  <c:v>0.146341463</c:v>
                </c:pt>
                <c:pt idx="237">
                  <c:v>0.146341463</c:v>
                </c:pt>
                <c:pt idx="238">
                  <c:v>0.146341463</c:v>
                </c:pt>
                <c:pt idx="239">
                  <c:v>0.146341463</c:v>
                </c:pt>
                <c:pt idx="240">
                  <c:v>0.146341463</c:v>
                </c:pt>
                <c:pt idx="241">
                  <c:v>0.146341463</c:v>
                </c:pt>
                <c:pt idx="242">
                  <c:v>0.146341463</c:v>
                </c:pt>
                <c:pt idx="243">
                  <c:v>0.146341463</c:v>
                </c:pt>
                <c:pt idx="244">
                  <c:v>0.17073170700000001</c:v>
                </c:pt>
                <c:pt idx="245">
                  <c:v>0.17073170700000001</c:v>
                </c:pt>
                <c:pt idx="246">
                  <c:v>0.17073170700000001</c:v>
                </c:pt>
                <c:pt idx="247">
                  <c:v>0.17073170700000001</c:v>
                </c:pt>
                <c:pt idx="248">
                  <c:v>0.17073170700000001</c:v>
                </c:pt>
                <c:pt idx="249">
                  <c:v>0.17073170700000001</c:v>
                </c:pt>
                <c:pt idx="250">
                  <c:v>0.17073170700000001</c:v>
                </c:pt>
                <c:pt idx="251">
                  <c:v>0.17073170700000001</c:v>
                </c:pt>
                <c:pt idx="252">
                  <c:v>0.17073170700000001</c:v>
                </c:pt>
                <c:pt idx="253">
                  <c:v>0.17073170700000001</c:v>
                </c:pt>
                <c:pt idx="254">
                  <c:v>0.17073170700000001</c:v>
                </c:pt>
                <c:pt idx="255">
                  <c:v>0.17073170700000001</c:v>
                </c:pt>
                <c:pt idx="256">
                  <c:v>0.17073170700000001</c:v>
                </c:pt>
                <c:pt idx="257">
                  <c:v>0.17073170700000001</c:v>
                </c:pt>
                <c:pt idx="258">
                  <c:v>0.17073170700000001</c:v>
                </c:pt>
                <c:pt idx="259">
                  <c:v>0.17073170700000001</c:v>
                </c:pt>
                <c:pt idx="260">
                  <c:v>0.17073170700000001</c:v>
                </c:pt>
                <c:pt idx="261">
                  <c:v>0.17073170700000001</c:v>
                </c:pt>
                <c:pt idx="262">
                  <c:v>0.17073170700000001</c:v>
                </c:pt>
                <c:pt idx="263">
                  <c:v>0.17073170700000001</c:v>
                </c:pt>
                <c:pt idx="264">
                  <c:v>0.17073170700000001</c:v>
                </c:pt>
                <c:pt idx="265">
                  <c:v>0.17073170700000001</c:v>
                </c:pt>
                <c:pt idx="266">
                  <c:v>0.17073170700000001</c:v>
                </c:pt>
                <c:pt idx="267">
                  <c:v>0.17073170700000001</c:v>
                </c:pt>
                <c:pt idx="268">
                  <c:v>0.17073170700000001</c:v>
                </c:pt>
                <c:pt idx="269">
                  <c:v>0.17073170700000001</c:v>
                </c:pt>
                <c:pt idx="270">
                  <c:v>0.17073170700000001</c:v>
                </c:pt>
                <c:pt idx="271">
                  <c:v>0.17073170700000001</c:v>
                </c:pt>
                <c:pt idx="272">
                  <c:v>0.17073170700000001</c:v>
                </c:pt>
                <c:pt idx="273">
                  <c:v>0.17073170700000001</c:v>
                </c:pt>
                <c:pt idx="274">
                  <c:v>0.17073170700000001</c:v>
                </c:pt>
                <c:pt idx="275">
                  <c:v>0.17073170700000001</c:v>
                </c:pt>
                <c:pt idx="276">
                  <c:v>0.17073170700000001</c:v>
                </c:pt>
                <c:pt idx="277">
                  <c:v>0.17073170700000001</c:v>
                </c:pt>
                <c:pt idx="278">
                  <c:v>0.17073170700000001</c:v>
                </c:pt>
                <c:pt idx="279">
                  <c:v>0.17073170700000001</c:v>
                </c:pt>
                <c:pt idx="280">
                  <c:v>0.17073170700000001</c:v>
                </c:pt>
                <c:pt idx="281">
                  <c:v>0.17073170700000001</c:v>
                </c:pt>
                <c:pt idx="282">
                  <c:v>0.17073170700000001</c:v>
                </c:pt>
                <c:pt idx="283">
                  <c:v>0.17073170700000001</c:v>
                </c:pt>
                <c:pt idx="284">
                  <c:v>0.17073170700000001</c:v>
                </c:pt>
                <c:pt idx="285">
                  <c:v>0.17073170700000001</c:v>
                </c:pt>
                <c:pt idx="286">
                  <c:v>0.17073170700000001</c:v>
                </c:pt>
                <c:pt idx="287">
                  <c:v>0.17073170700000001</c:v>
                </c:pt>
                <c:pt idx="288">
                  <c:v>0.17073170700000001</c:v>
                </c:pt>
                <c:pt idx="289">
                  <c:v>0.17073170700000001</c:v>
                </c:pt>
                <c:pt idx="290">
                  <c:v>0.17073170700000001</c:v>
                </c:pt>
                <c:pt idx="291">
                  <c:v>0.17073170700000001</c:v>
                </c:pt>
                <c:pt idx="292">
                  <c:v>0.17073170700000001</c:v>
                </c:pt>
                <c:pt idx="293">
                  <c:v>0.17073170700000001</c:v>
                </c:pt>
                <c:pt idx="294">
                  <c:v>0.17073170700000001</c:v>
                </c:pt>
                <c:pt idx="295">
                  <c:v>0.17073170700000001</c:v>
                </c:pt>
                <c:pt idx="296">
                  <c:v>0.17073170700000001</c:v>
                </c:pt>
                <c:pt idx="297">
                  <c:v>0.17073170700000001</c:v>
                </c:pt>
                <c:pt idx="298">
                  <c:v>0.17073170700000001</c:v>
                </c:pt>
                <c:pt idx="299">
                  <c:v>0.17073170700000001</c:v>
                </c:pt>
                <c:pt idx="300">
                  <c:v>0.17073170700000001</c:v>
                </c:pt>
                <c:pt idx="301">
                  <c:v>0.17073170700000001</c:v>
                </c:pt>
                <c:pt idx="302">
                  <c:v>0.17073170700000001</c:v>
                </c:pt>
                <c:pt idx="303">
                  <c:v>0.17073170700000001</c:v>
                </c:pt>
                <c:pt idx="304">
                  <c:v>0.17073170700000001</c:v>
                </c:pt>
                <c:pt idx="305">
                  <c:v>0.17073170700000001</c:v>
                </c:pt>
                <c:pt idx="306">
                  <c:v>0.17073170700000001</c:v>
                </c:pt>
                <c:pt idx="307">
                  <c:v>0.17073170700000001</c:v>
                </c:pt>
                <c:pt idx="308">
                  <c:v>0.17073170700000001</c:v>
                </c:pt>
                <c:pt idx="309">
                  <c:v>0.17073170700000001</c:v>
                </c:pt>
                <c:pt idx="310">
                  <c:v>0.17073170700000001</c:v>
                </c:pt>
                <c:pt idx="311">
                  <c:v>0.17073170700000001</c:v>
                </c:pt>
                <c:pt idx="312">
                  <c:v>0.17073170700000001</c:v>
                </c:pt>
                <c:pt idx="313">
                  <c:v>0.17073170700000001</c:v>
                </c:pt>
                <c:pt idx="314">
                  <c:v>0.17073170700000001</c:v>
                </c:pt>
                <c:pt idx="315">
                  <c:v>0.17073170700000001</c:v>
                </c:pt>
                <c:pt idx="316">
                  <c:v>0.17073170700000001</c:v>
                </c:pt>
                <c:pt idx="317">
                  <c:v>0.17073170700000001</c:v>
                </c:pt>
                <c:pt idx="318">
                  <c:v>0.17073170700000001</c:v>
                </c:pt>
                <c:pt idx="319">
                  <c:v>0.17073170700000001</c:v>
                </c:pt>
                <c:pt idx="320">
                  <c:v>0.17073170700000001</c:v>
                </c:pt>
                <c:pt idx="321">
                  <c:v>0.17073170700000001</c:v>
                </c:pt>
                <c:pt idx="322">
                  <c:v>0.17073170700000001</c:v>
                </c:pt>
                <c:pt idx="323">
                  <c:v>0.17073170700000001</c:v>
                </c:pt>
                <c:pt idx="324">
                  <c:v>0.17073170700000001</c:v>
                </c:pt>
                <c:pt idx="325">
                  <c:v>0.17073170700000001</c:v>
                </c:pt>
                <c:pt idx="326">
                  <c:v>0.17073170700000001</c:v>
                </c:pt>
                <c:pt idx="327">
                  <c:v>0.17073170700000001</c:v>
                </c:pt>
                <c:pt idx="328">
                  <c:v>0.17073170700000001</c:v>
                </c:pt>
                <c:pt idx="329">
                  <c:v>0.17073170700000001</c:v>
                </c:pt>
                <c:pt idx="330">
                  <c:v>0.17073170700000001</c:v>
                </c:pt>
                <c:pt idx="331">
                  <c:v>0.17073170700000001</c:v>
                </c:pt>
                <c:pt idx="332">
                  <c:v>0.17073170700000001</c:v>
                </c:pt>
                <c:pt idx="333">
                  <c:v>0.17073170700000001</c:v>
                </c:pt>
                <c:pt idx="334">
                  <c:v>0.17073170700000001</c:v>
                </c:pt>
                <c:pt idx="335">
                  <c:v>0.17073170700000001</c:v>
                </c:pt>
                <c:pt idx="336">
                  <c:v>0.17073170700000001</c:v>
                </c:pt>
                <c:pt idx="337">
                  <c:v>0.17073170700000001</c:v>
                </c:pt>
                <c:pt idx="338">
                  <c:v>0.17073170700000001</c:v>
                </c:pt>
                <c:pt idx="339">
                  <c:v>0.17073170700000001</c:v>
                </c:pt>
                <c:pt idx="340">
                  <c:v>0.17073170700000001</c:v>
                </c:pt>
                <c:pt idx="341">
                  <c:v>0.17073170700000001</c:v>
                </c:pt>
                <c:pt idx="342">
                  <c:v>0.17073170700000001</c:v>
                </c:pt>
                <c:pt idx="343">
                  <c:v>0.17073170700000001</c:v>
                </c:pt>
                <c:pt idx="344">
                  <c:v>0.17073170700000001</c:v>
                </c:pt>
                <c:pt idx="345">
                  <c:v>0.17073170700000001</c:v>
                </c:pt>
                <c:pt idx="346">
                  <c:v>0.17073170700000001</c:v>
                </c:pt>
                <c:pt idx="347">
                  <c:v>0.17073170700000001</c:v>
                </c:pt>
                <c:pt idx="348">
                  <c:v>0.17073170700000001</c:v>
                </c:pt>
                <c:pt idx="349">
                  <c:v>0.17073170700000001</c:v>
                </c:pt>
                <c:pt idx="350">
                  <c:v>0.17073170700000001</c:v>
                </c:pt>
                <c:pt idx="351">
                  <c:v>0.17073170700000001</c:v>
                </c:pt>
                <c:pt idx="352">
                  <c:v>0.17073170700000001</c:v>
                </c:pt>
                <c:pt idx="353">
                  <c:v>0.17073170700000001</c:v>
                </c:pt>
                <c:pt idx="354">
                  <c:v>0.17073170700000001</c:v>
                </c:pt>
                <c:pt idx="355">
                  <c:v>0.17073170700000001</c:v>
                </c:pt>
                <c:pt idx="356">
                  <c:v>0.17073170700000001</c:v>
                </c:pt>
                <c:pt idx="357">
                  <c:v>0.17073170700000001</c:v>
                </c:pt>
                <c:pt idx="358">
                  <c:v>0.17073170700000001</c:v>
                </c:pt>
                <c:pt idx="359">
                  <c:v>0.17073170700000001</c:v>
                </c:pt>
                <c:pt idx="360">
                  <c:v>0.17073170700000001</c:v>
                </c:pt>
                <c:pt idx="361">
                  <c:v>0.17073170700000001</c:v>
                </c:pt>
                <c:pt idx="362">
                  <c:v>0.17073170700000001</c:v>
                </c:pt>
                <c:pt idx="363">
                  <c:v>0.17073170700000001</c:v>
                </c:pt>
                <c:pt idx="364">
                  <c:v>0.17073170700000001</c:v>
                </c:pt>
                <c:pt idx="365">
                  <c:v>0.17073170700000001</c:v>
                </c:pt>
                <c:pt idx="366">
                  <c:v>0.17073170700000001</c:v>
                </c:pt>
                <c:pt idx="367">
                  <c:v>0.17073170700000001</c:v>
                </c:pt>
                <c:pt idx="368">
                  <c:v>0.17073170700000001</c:v>
                </c:pt>
                <c:pt idx="369">
                  <c:v>0.17073170700000001</c:v>
                </c:pt>
                <c:pt idx="370">
                  <c:v>0.17073170700000001</c:v>
                </c:pt>
                <c:pt idx="371">
                  <c:v>0.17073170700000001</c:v>
                </c:pt>
                <c:pt idx="372">
                  <c:v>0.17073170700000001</c:v>
                </c:pt>
                <c:pt idx="373">
                  <c:v>0.17073170700000001</c:v>
                </c:pt>
                <c:pt idx="374">
                  <c:v>0.17073170700000001</c:v>
                </c:pt>
                <c:pt idx="375">
                  <c:v>0.17073170700000001</c:v>
                </c:pt>
                <c:pt idx="376">
                  <c:v>0.17073170700000001</c:v>
                </c:pt>
                <c:pt idx="377">
                  <c:v>0.17073170700000001</c:v>
                </c:pt>
                <c:pt idx="378">
                  <c:v>0.17073170700000001</c:v>
                </c:pt>
                <c:pt idx="379">
                  <c:v>0.17073170700000001</c:v>
                </c:pt>
                <c:pt idx="380">
                  <c:v>0.17073170700000001</c:v>
                </c:pt>
                <c:pt idx="381">
                  <c:v>0.17073170700000001</c:v>
                </c:pt>
                <c:pt idx="382">
                  <c:v>0.17073170700000001</c:v>
                </c:pt>
                <c:pt idx="383">
                  <c:v>0.17073170700000001</c:v>
                </c:pt>
                <c:pt idx="384">
                  <c:v>0.17073170700000001</c:v>
                </c:pt>
                <c:pt idx="385">
                  <c:v>0.17073170700000001</c:v>
                </c:pt>
                <c:pt idx="386">
                  <c:v>0.17073170700000001</c:v>
                </c:pt>
                <c:pt idx="387">
                  <c:v>0.17073170700000001</c:v>
                </c:pt>
                <c:pt idx="388">
                  <c:v>0.17073170700000001</c:v>
                </c:pt>
                <c:pt idx="389">
                  <c:v>0.17073170700000001</c:v>
                </c:pt>
                <c:pt idx="390">
                  <c:v>0.17073170700000001</c:v>
                </c:pt>
                <c:pt idx="391">
                  <c:v>0.17073170700000001</c:v>
                </c:pt>
                <c:pt idx="392">
                  <c:v>0.17073170700000001</c:v>
                </c:pt>
                <c:pt idx="393">
                  <c:v>0.17073170700000001</c:v>
                </c:pt>
                <c:pt idx="394">
                  <c:v>0.17073170700000001</c:v>
                </c:pt>
                <c:pt idx="395">
                  <c:v>0.17073170700000001</c:v>
                </c:pt>
                <c:pt idx="396">
                  <c:v>0.17073170700000001</c:v>
                </c:pt>
                <c:pt idx="397">
                  <c:v>0.17073170700000001</c:v>
                </c:pt>
                <c:pt idx="398">
                  <c:v>0.17073170700000001</c:v>
                </c:pt>
                <c:pt idx="399">
                  <c:v>0.17073170700000001</c:v>
                </c:pt>
                <c:pt idx="400">
                  <c:v>0.17073170700000001</c:v>
                </c:pt>
                <c:pt idx="401">
                  <c:v>0.17073170700000001</c:v>
                </c:pt>
                <c:pt idx="402">
                  <c:v>0.17073170700000001</c:v>
                </c:pt>
                <c:pt idx="403">
                  <c:v>0.17073170700000001</c:v>
                </c:pt>
                <c:pt idx="404">
                  <c:v>0.17073170700000001</c:v>
                </c:pt>
                <c:pt idx="405">
                  <c:v>0.19512195099999999</c:v>
                </c:pt>
                <c:pt idx="406">
                  <c:v>0.19512195099999999</c:v>
                </c:pt>
                <c:pt idx="407">
                  <c:v>0.19512195099999999</c:v>
                </c:pt>
                <c:pt idx="408">
                  <c:v>0.19512195099999999</c:v>
                </c:pt>
                <c:pt idx="409">
                  <c:v>0.19512195099999999</c:v>
                </c:pt>
                <c:pt idx="410">
                  <c:v>0.19512195099999999</c:v>
                </c:pt>
                <c:pt idx="411">
                  <c:v>0.19512195099999999</c:v>
                </c:pt>
                <c:pt idx="412">
                  <c:v>0.19512195099999999</c:v>
                </c:pt>
                <c:pt idx="413">
                  <c:v>0.19512195099999999</c:v>
                </c:pt>
                <c:pt idx="414">
                  <c:v>0.19512195099999999</c:v>
                </c:pt>
                <c:pt idx="415">
                  <c:v>0.19512195099999999</c:v>
                </c:pt>
                <c:pt idx="416">
                  <c:v>0.19512195099999999</c:v>
                </c:pt>
                <c:pt idx="417">
                  <c:v>0.19512195099999999</c:v>
                </c:pt>
                <c:pt idx="418">
                  <c:v>0.19512195099999999</c:v>
                </c:pt>
                <c:pt idx="419">
                  <c:v>0.19512195099999999</c:v>
                </c:pt>
                <c:pt idx="420">
                  <c:v>0.19512195099999999</c:v>
                </c:pt>
                <c:pt idx="421">
                  <c:v>0.19512195099999999</c:v>
                </c:pt>
                <c:pt idx="422">
                  <c:v>0.19512195099999999</c:v>
                </c:pt>
                <c:pt idx="423">
                  <c:v>0.19512195099999999</c:v>
                </c:pt>
                <c:pt idx="424">
                  <c:v>0.19512195099999999</c:v>
                </c:pt>
                <c:pt idx="425">
                  <c:v>0.19512195099999999</c:v>
                </c:pt>
                <c:pt idx="426">
                  <c:v>0.19512195099999999</c:v>
                </c:pt>
                <c:pt idx="427">
                  <c:v>0.19512195099999999</c:v>
                </c:pt>
                <c:pt idx="428">
                  <c:v>0.19512195099999999</c:v>
                </c:pt>
                <c:pt idx="429">
                  <c:v>0.19512195099999999</c:v>
                </c:pt>
                <c:pt idx="430">
                  <c:v>0.19512195099999999</c:v>
                </c:pt>
                <c:pt idx="431">
                  <c:v>0.19512195099999999</c:v>
                </c:pt>
                <c:pt idx="432">
                  <c:v>0.19512195099999999</c:v>
                </c:pt>
                <c:pt idx="433">
                  <c:v>0.19512195099999999</c:v>
                </c:pt>
                <c:pt idx="434">
                  <c:v>0.19512195099999999</c:v>
                </c:pt>
                <c:pt idx="435">
                  <c:v>0.19512195099999999</c:v>
                </c:pt>
                <c:pt idx="436">
                  <c:v>0.19512195099999999</c:v>
                </c:pt>
                <c:pt idx="437">
                  <c:v>0.19512195099999999</c:v>
                </c:pt>
                <c:pt idx="438">
                  <c:v>0.19512195099999999</c:v>
                </c:pt>
                <c:pt idx="439">
                  <c:v>0.19512195099999999</c:v>
                </c:pt>
                <c:pt idx="440">
                  <c:v>0.19512195099999999</c:v>
                </c:pt>
                <c:pt idx="441">
                  <c:v>0.19512195099999999</c:v>
                </c:pt>
                <c:pt idx="442">
                  <c:v>0.19512195099999999</c:v>
                </c:pt>
                <c:pt idx="443">
                  <c:v>0.19512195099999999</c:v>
                </c:pt>
                <c:pt idx="444">
                  <c:v>0.19512195099999999</c:v>
                </c:pt>
                <c:pt idx="445">
                  <c:v>0.19512195099999999</c:v>
                </c:pt>
                <c:pt idx="446">
                  <c:v>0.19512195099999999</c:v>
                </c:pt>
                <c:pt idx="447">
                  <c:v>0.19512195099999999</c:v>
                </c:pt>
                <c:pt idx="448">
                  <c:v>0.19512195099999999</c:v>
                </c:pt>
                <c:pt idx="449">
                  <c:v>0.19512195099999999</c:v>
                </c:pt>
                <c:pt idx="450">
                  <c:v>0.19512195099999999</c:v>
                </c:pt>
                <c:pt idx="451">
                  <c:v>0.19512195099999999</c:v>
                </c:pt>
                <c:pt idx="452">
                  <c:v>0.19512195099999999</c:v>
                </c:pt>
                <c:pt idx="453">
                  <c:v>0.19512195099999999</c:v>
                </c:pt>
                <c:pt idx="454">
                  <c:v>0.19512195099999999</c:v>
                </c:pt>
                <c:pt idx="455">
                  <c:v>0.19512195099999999</c:v>
                </c:pt>
                <c:pt idx="456">
                  <c:v>0.19512195099999999</c:v>
                </c:pt>
                <c:pt idx="457">
                  <c:v>0.19512195099999999</c:v>
                </c:pt>
                <c:pt idx="458">
                  <c:v>0.19512195099999999</c:v>
                </c:pt>
                <c:pt idx="459">
                  <c:v>0.19512195099999999</c:v>
                </c:pt>
                <c:pt idx="460">
                  <c:v>0.19512195099999999</c:v>
                </c:pt>
                <c:pt idx="461">
                  <c:v>0.19512195099999999</c:v>
                </c:pt>
                <c:pt idx="462">
                  <c:v>0.19512195099999999</c:v>
                </c:pt>
                <c:pt idx="463">
                  <c:v>0.19512195099999999</c:v>
                </c:pt>
                <c:pt idx="464">
                  <c:v>0.19512195099999999</c:v>
                </c:pt>
                <c:pt idx="465">
                  <c:v>0.19512195099999999</c:v>
                </c:pt>
                <c:pt idx="466">
                  <c:v>0.19512195099999999</c:v>
                </c:pt>
                <c:pt idx="467">
                  <c:v>0.19512195099999999</c:v>
                </c:pt>
                <c:pt idx="468">
                  <c:v>0.19512195099999999</c:v>
                </c:pt>
                <c:pt idx="469">
                  <c:v>0.19512195099999999</c:v>
                </c:pt>
                <c:pt idx="470">
                  <c:v>0.19512195099999999</c:v>
                </c:pt>
                <c:pt idx="471">
                  <c:v>0.19512195099999999</c:v>
                </c:pt>
                <c:pt idx="472">
                  <c:v>0.19512195099999999</c:v>
                </c:pt>
                <c:pt idx="473">
                  <c:v>0.19512195099999999</c:v>
                </c:pt>
                <c:pt idx="474">
                  <c:v>0.19512195099999999</c:v>
                </c:pt>
                <c:pt idx="475">
                  <c:v>0.19512195099999999</c:v>
                </c:pt>
                <c:pt idx="476">
                  <c:v>0.19512195099999999</c:v>
                </c:pt>
                <c:pt idx="477">
                  <c:v>0.19512195099999999</c:v>
                </c:pt>
                <c:pt idx="478">
                  <c:v>0.19512195099999999</c:v>
                </c:pt>
                <c:pt idx="479">
                  <c:v>0.19512195099999999</c:v>
                </c:pt>
                <c:pt idx="480">
                  <c:v>0.19512195099999999</c:v>
                </c:pt>
                <c:pt idx="481">
                  <c:v>0.19512195099999999</c:v>
                </c:pt>
                <c:pt idx="482">
                  <c:v>0.19512195099999999</c:v>
                </c:pt>
                <c:pt idx="483">
                  <c:v>0.19512195099999999</c:v>
                </c:pt>
                <c:pt idx="484">
                  <c:v>0.19512195099999999</c:v>
                </c:pt>
                <c:pt idx="485">
                  <c:v>0.19512195099999999</c:v>
                </c:pt>
                <c:pt idx="486">
                  <c:v>0.19512195099999999</c:v>
                </c:pt>
                <c:pt idx="487">
                  <c:v>0.19512195099999999</c:v>
                </c:pt>
                <c:pt idx="488">
                  <c:v>0.19512195099999999</c:v>
                </c:pt>
                <c:pt idx="489">
                  <c:v>0.19512195099999999</c:v>
                </c:pt>
                <c:pt idx="490">
                  <c:v>0.19512195099999999</c:v>
                </c:pt>
                <c:pt idx="491">
                  <c:v>0.19512195099999999</c:v>
                </c:pt>
                <c:pt idx="492">
                  <c:v>0.19512195099999999</c:v>
                </c:pt>
                <c:pt idx="493">
                  <c:v>0.19512195099999999</c:v>
                </c:pt>
                <c:pt idx="494">
                  <c:v>0.19512195099999999</c:v>
                </c:pt>
                <c:pt idx="495">
                  <c:v>0.19512195099999999</c:v>
                </c:pt>
                <c:pt idx="496">
                  <c:v>0.19512195099999999</c:v>
                </c:pt>
                <c:pt idx="497">
                  <c:v>0.19512195099999999</c:v>
                </c:pt>
                <c:pt idx="498">
                  <c:v>0.19512195099999999</c:v>
                </c:pt>
                <c:pt idx="499">
                  <c:v>0.19512195099999999</c:v>
                </c:pt>
                <c:pt idx="500">
                  <c:v>0.19512195099999999</c:v>
                </c:pt>
                <c:pt idx="501">
                  <c:v>0.19512195099999999</c:v>
                </c:pt>
                <c:pt idx="502">
                  <c:v>0.19512195099999999</c:v>
                </c:pt>
                <c:pt idx="503">
                  <c:v>0.19512195099999999</c:v>
                </c:pt>
                <c:pt idx="504">
                  <c:v>0.19512195099999999</c:v>
                </c:pt>
                <c:pt idx="505">
                  <c:v>0.19512195099999999</c:v>
                </c:pt>
                <c:pt idx="506">
                  <c:v>0.19512195099999999</c:v>
                </c:pt>
                <c:pt idx="507">
                  <c:v>0.19512195099999999</c:v>
                </c:pt>
                <c:pt idx="508">
                  <c:v>0.19512195099999999</c:v>
                </c:pt>
                <c:pt idx="509">
                  <c:v>0.19512195099999999</c:v>
                </c:pt>
                <c:pt idx="510">
                  <c:v>0.19512195099999999</c:v>
                </c:pt>
                <c:pt idx="511">
                  <c:v>0.19512195099999999</c:v>
                </c:pt>
                <c:pt idx="512">
                  <c:v>0.19512195099999999</c:v>
                </c:pt>
                <c:pt idx="513">
                  <c:v>0.19512195099999999</c:v>
                </c:pt>
                <c:pt idx="514">
                  <c:v>0.19512195099999999</c:v>
                </c:pt>
                <c:pt idx="515">
                  <c:v>0.19512195099999999</c:v>
                </c:pt>
                <c:pt idx="516">
                  <c:v>0.19512195099999999</c:v>
                </c:pt>
                <c:pt idx="517">
                  <c:v>0.19512195099999999</c:v>
                </c:pt>
                <c:pt idx="518">
                  <c:v>0.19512195099999999</c:v>
                </c:pt>
                <c:pt idx="519">
                  <c:v>0.19512195099999999</c:v>
                </c:pt>
                <c:pt idx="520">
                  <c:v>0.19512195099999999</c:v>
                </c:pt>
                <c:pt idx="521">
                  <c:v>0.19512195099999999</c:v>
                </c:pt>
                <c:pt idx="522">
                  <c:v>0.19512195099999999</c:v>
                </c:pt>
                <c:pt idx="523">
                  <c:v>0.19512195099999999</c:v>
                </c:pt>
                <c:pt idx="524">
                  <c:v>0.19512195099999999</c:v>
                </c:pt>
                <c:pt idx="525">
                  <c:v>0.19512195099999999</c:v>
                </c:pt>
                <c:pt idx="526">
                  <c:v>0.19512195099999999</c:v>
                </c:pt>
                <c:pt idx="527">
                  <c:v>0.19512195099999999</c:v>
                </c:pt>
                <c:pt idx="528">
                  <c:v>0.19512195099999999</c:v>
                </c:pt>
                <c:pt idx="529">
                  <c:v>0.19512195099999999</c:v>
                </c:pt>
                <c:pt idx="530">
                  <c:v>0.19512195099999999</c:v>
                </c:pt>
                <c:pt idx="531">
                  <c:v>0.19512195099999999</c:v>
                </c:pt>
                <c:pt idx="532">
                  <c:v>0.19512195099999999</c:v>
                </c:pt>
                <c:pt idx="533">
                  <c:v>0.19512195099999999</c:v>
                </c:pt>
                <c:pt idx="534">
                  <c:v>0.19512195099999999</c:v>
                </c:pt>
                <c:pt idx="535">
                  <c:v>0.19512195099999999</c:v>
                </c:pt>
                <c:pt idx="536">
                  <c:v>0.19512195099999999</c:v>
                </c:pt>
                <c:pt idx="537">
                  <c:v>0.19512195099999999</c:v>
                </c:pt>
                <c:pt idx="538">
                  <c:v>0.19512195099999999</c:v>
                </c:pt>
                <c:pt idx="539">
                  <c:v>0.19512195099999999</c:v>
                </c:pt>
                <c:pt idx="540">
                  <c:v>0.19512195099999999</c:v>
                </c:pt>
                <c:pt idx="541">
                  <c:v>0.19512195099999999</c:v>
                </c:pt>
                <c:pt idx="542">
                  <c:v>0.19512195099999999</c:v>
                </c:pt>
                <c:pt idx="543">
                  <c:v>0.19512195099999999</c:v>
                </c:pt>
                <c:pt idx="544">
                  <c:v>0.19512195099999999</c:v>
                </c:pt>
                <c:pt idx="545">
                  <c:v>0.19512195099999999</c:v>
                </c:pt>
                <c:pt idx="546">
                  <c:v>0.19512195099999999</c:v>
                </c:pt>
                <c:pt idx="547">
                  <c:v>0.19512195099999999</c:v>
                </c:pt>
                <c:pt idx="548">
                  <c:v>0.19512195099999999</c:v>
                </c:pt>
                <c:pt idx="549">
                  <c:v>0.19512195099999999</c:v>
                </c:pt>
                <c:pt idx="550">
                  <c:v>0.19512195099999999</c:v>
                </c:pt>
                <c:pt idx="551">
                  <c:v>0.19512195099999999</c:v>
                </c:pt>
                <c:pt idx="552">
                  <c:v>0.19512195099999999</c:v>
                </c:pt>
                <c:pt idx="553">
                  <c:v>0.19512195099999999</c:v>
                </c:pt>
                <c:pt idx="554">
                  <c:v>0.19512195099999999</c:v>
                </c:pt>
                <c:pt idx="555">
                  <c:v>0.19512195099999999</c:v>
                </c:pt>
                <c:pt idx="556">
                  <c:v>0.19512195099999999</c:v>
                </c:pt>
                <c:pt idx="557">
                  <c:v>0.19512195099999999</c:v>
                </c:pt>
                <c:pt idx="558">
                  <c:v>0.19512195099999999</c:v>
                </c:pt>
                <c:pt idx="559">
                  <c:v>0.19512195099999999</c:v>
                </c:pt>
                <c:pt idx="560">
                  <c:v>0.19512195099999999</c:v>
                </c:pt>
                <c:pt idx="561">
                  <c:v>0.19512195099999999</c:v>
                </c:pt>
                <c:pt idx="562">
                  <c:v>0.19512195099999999</c:v>
                </c:pt>
                <c:pt idx="563">
                  <c:v>0.19512195099999999</c:v>
                </c:pt>
                <c:pt idx="564">
                  <c:v>0.19512195099999999</c:v>
                </c:pt>
                <c:pt idx="565">
                  <c:v>0.19512195099999999</c:v>
                </c:pt>
                <c:pt idx="566">
                  <c:v>0.19512195099999999</c:v>
                </c:pt>
                <c:pt idx="567">
                  <c:v>0.19512195099999999</c:v>
                </c:pt>
                <c:pt idx="568">
                  <c:v>0.19512195099999999</c:v>
                </c:pt>
                <c:pt idx="569">
                  <c:v>0.19512195099999999</c:v>
                </c:pt>
                <c:pt idx="570">
                  <c:v>0.19512195099999999</c:v>
                </c:pt>
                <c:pt idx="571">
                  <c:v>0.19512195099999999</c:v>
                </c:pt>
                <c:pt idx="572">
                  <c:v>0.19512195099999999</c:v>
                </c:pt>
                <c:pt idx="573">
                  <c:v>0.19512195099999999</c:v>
                </c:pt>
                <c:pt idx="574">
                  <c:v>0.19512195099999999</c:v>
                </c:pt>
                <c:pt idx="575">
                  <c:v>0.19512195099999999</c:v>
                </c:pt>
                <c:pt idx="576">
                  <c:v>0.19512195099999999</c:v>
                </c:pt>
                <c:pt idx="577">
                  <c:v>0.19512195099999999</c:v>
                </c:pt>
                <c:pt idx="578">
                  <c:v>0.19512195099999999</c:v>
                </c:pt>
                <c:pt idx="579">
                  <c:v>0.19512195099999999</c:v>
                </c:pt>
                <c:pt idx="580">
                  <c:v>0.19512195099999999</c:v>
                </c:pt>
                <c:pt idx="581">
                  <c:v>0.19512195099999999</c:v>
                </c:pt>
                <c:pt idx="582">
                  <c:v>0.19512195099999999</c:v>
                </c:pt>
                <c:pt idx="583">
                  <c:v>0.19512195099999999</c:v>
                </c:pt>
                <c:pt idx="584">
                  <c:v>0.19512195099999999</c:v>
                </c:pt>
                <c:pt idx="585">
                  <c:v>0.19512195099999999</c:v>
                </c:pt>
                <c:pt idx="586">
                  <c:v>0.19512195099999999</c:v>
                </c:pt>
                <c:pt idx="587">
                  <c:v>0.19512195099999999</c:v>
                </c:pt>
                <c:pt idx="588">
                  <c:v>0.19512195099999999</c:v>
                </c:pt>
                <c:pt idx="589">
                  <c:v>0.19512195099999999</c:v>
                </c:pt>
                <c:pt idx="590">
                  <c:v>0.19512195099999999</c:v>
                </c:pt>
                <c:pt idx="591">
                  <c:v>0.19512195099999999</c:v>
                </c:pt>
                <c:pt idx="592">
                  <c:v>0.19512195099999999</c:v>
                </c:pt>
                <c:pt idx="593">
                  <c:v>0.19512195099999999</c:v>
                </c:pt>
                <c:pt idx="594">
                  <c:v>0.19512195099999999</c:v>
                </c:pt>
                <c:pt idx="595">
                  <c:v>0.19512195099999999</c:v>
                </c:pt>
                <c:pt idx="596">
                  <c:v>0.19512195099999999</c:v>
                </c:pt>
                <c:pt idx="597">
                  <c:v>0.19512195099999999</c:v>
                </c:pt>
                <c:pt idx="598">
                  <c:v>0.19512195099999999</c:v>
                </c:pt>
                <c:pt idx="599">
                  <c:v>0.19512195099999999</c:v>
                </c:pt>
                <c:pt idx="600">
                  <c:v>0.19512195099999999</c:v>
                </c:pt>
                <c:pt idx="601">
                  <c:v>0.19512195099999999</c:v>
                </c:pt>
                <c:pt idx="602">
                  <c:v>0.19512195099999999</c:v>
                </c:pt>
                <c:pt idx="603">
                  <c:v>0.19512195099999999</c:v>
                </c:pt>
                <c:pt idx="604">
                  <c:v>0.19512195099999999</c:v>
                </c:pt>
                <c:pt idx="605">
                  <c:v>0.19512195099999999</c:v>
                </c:pt>
                <c:pt idx="606">
                  <c:v>0.19512195099999999</c:v>
                </c:pt>
                <c:pt idx="607">
                  <c:v>0.19512195099999999</c:v>
                </c:pt>
                <c:pt idx="608">
                  <c:v>0.19512195099999999</c:v>
                </c:pt>
                <c:pt idx="609">
                  <c:v>0.21951219499999999</c:v>
                </c:pt>
                <c:pt idx="610">
                  <c:v>0.21951219499999999</c:v>
                </c:pt>
                <c:pt idx="611">
                  <c:v>0.21951219499999999</c:v>
                </c:pt>
                <c:pt idx="612">
                  <c:v>0.21951219499999999</c:v>
                </c:pt>
                <c:pt idx="613">
                  <c:v>0.21951219499999999</c:v>
                </c:pt>
                <c:pt idx="614">
                  <c:v>0.21951219499999999</c:v>
                </c:pt>
                <c:pt idx="615">
                  <c:v>0.21951219499999999</c:v>
                </c:pt>
                <c:pt idx="616">
                  <c:v>0.21951219499999999</c:v>
                </c:pt>
                <c:pt idx="617">
                  <c:v>0.21951219499999999</c:v>
                </c:pt>
                <c:pt idx="618">
                  <c:v>0.21951219499999999</c:v>
                </c:pt>
                <c:pt idx="619">
                  <c:v>0.21951219499999999</c:v>
                </c:pt>
                <c:pt idx="620">
                  <c:v>0.21951219499999999</c:v>
                </c:pt>
                <c:pt idx="621">
                  <c:v>0.21951219499999999</c:v>
                </c:pt>
                <c:pt idx="622">
                  <c:v>0.21951219499999999</c:v>
                </c:pt>
                <c:pt idx="623">
                  <c:v>0.21951219499999999</c:v>
                </c:pt>
                <c:pt idx="624">
                  <c:v>0.21951219499999999</c:v>
                </c:pt>
                <c:pt idx="625">
                  <c:v>0.21951219499999999</c:v>
                </c:pt>
                <c:pt idx="626">
                  <c:v>0.21951219499999999</c:v>
                </c:pt>
                <c:pt idx="627">
                  <c:v>0.21951219499999999</c:v>
                </c:pt>
                <c:pt idx="628">
                  <c:v>0.21951219499999999</c:v>
                </c:pt>
                <c:pt idx="629">
                  <c:v>0.21951219499999999</c:v>
                </c:pt>
                <c:pt idx="630">
                  <c:v>0.21951219499999999</c:v>
                </c:pt>
                <c:pt idx="631">
                  <c:v>0.21951219499999999</c:v>
                </c:pt>
                <c:pt idx="632">
                  <c:v>0.21951219499999999</c:v>
                </c:pt>
                <c:pt idx="633">
                  <c:v>0.21951219499999999</c:v>
                </c:pt>
                <c:pt idx="634">
                  <c:v>0.21951219499999999</c:v>
                </c:pt>
                <c:pt idx="635">
                  <c:v>0.21951219499999999</c:v>
                </c:pt>
                <c:pt idx="636">
                  <c:v>0.21951219499999999</c:v>
                </c:pt>
                <c:pt idx="637">
                  <c:v>0.21951219499999999</c:v>
                </c:pt>
                <c:pt idx="638">
                  <c:v>0.21951219499999999</c:v>
                </c:pt>
                <c:pt idx="639">
                  <c:v>0.21951219499999999</c:v>
                </c:pt>
                <c:pt idx="640">
                  <c:v>0.21951219499999999</c:v>
                </c:pt>
                <c:pt idx="641">
                  <c:v>0.21951219499999999</c:v>
                </c:pt>
                <c:pt idx="642">
                  <c:v>0.21951219499999999</c:v>
                </c:pt>
                <c:pt idx="643">
                  <c:v>0.21951219499999999</c:v>
                </c:pt>
                <c:pt idx="644">
                  <c:v>0.21951219499999999</c:v>
                </c:pt>
                <c:pt idx="645">
                  <c:v>0.21951219499999999</c:v>
                </c:pt>
                <c:pt idx="646">
                  <c:v>0.21951219499999999</c:v>
                </c:pt>
                <c:pt idx="647">
                  <c:v>0.21951219499999999</c:v>
                </c:pt>
                <c:pt idx="648">
                  <c:v>0.21951219499999999</c:v>
                </c:pt>
                <c:pt idx="649">
                  <c:v>0.21951219499999999</c:v>
                </c:pt>
                <c:pt idx="650">
                  <c:v>0.21951219499999999</c:v>
                </c:pt>
                <c:pt idx="651">
                  <c:v>0.21951219499999999</c:v>
                </c:pt>
                <c:pt idx="652">
                  <c:v>0.21951219499999999</c:v>
                </c:pt>
                <c:pt idx="653">
                  <c:v>0.21951219499999999</c:v>
                </c:pt>
                <c:pt idx="654">
                  <c:v>0.21951219499999999</c:v>
                </c:pt>
                <c:pt idx="655">
                  <c:v>0.21951219499999999</c:v>
                </c:pt>
                <c:pt idx="656">
                  <c:v>0.21951219499999999</c:v>
                </c:pt>
                <c:pt idx="657">
                  <c:v>0.21951219499999999</c:v>
                </c:pt>
                <c:pt idx="658">
                  <c:v>0.21951219499999999</c:v>
                </c:pt>
                <c:pt idx="659">
                  <c:v>0.21951219499999999</c:v>
                </c:pt>
                <c:pt idx="660">
                  <c:v>0.21951219499999999</c:v>
                </c:pt>
                <c:pt idx="661">
                  <c:v>0.21951219499999999</c:v>
                </c:pt>
                <c:pt idx="662">
                  <c:v>0.21951219499999999</c:v>
                </c:pt>
                <c:pt idx="663">
                  <c:v>0.21951219499999999</c:v>
                </c:pt>
                <c:pt idx="664">
                  <c:v>0.21951219499999999</c:v>
                </c:pt>
                <c:pt idx="665">
                  <c:v>0.21951219499999999</c:v>
                </c:pt>
                <c:pt idx="666">
                  <c:v>0.21951219499999999</c:v>
                </c:pt>
                <c:pt idx="667">
                  <c:v>0.21951219499999999</c:v>
                </c:pt>
                <c:pt idx="668">
                  <c:v>0.21951219499999999</c:v>
                </c:pt>
                <c:pt idx="669">
                  <c:v>0.21951219499999999</c:v>
                </c:pt>
                <c:pt idx="670">
                  <c:v>0.21951219499999999</c:v>
                </c:pt>
                <c:pt idx="671">
                  <c:v>0.21951219499999999</c:v>
                </c:pt>
                <c:pt idx="672">
                  <c:v>0.21951219499999999</c:v>
                </c:pt>
                <c:pt idx="673">
                  <c:v>0.21951219499999999</c:v>
                </c:pt>
                <c:pt idx="674">
                  <c:v>0.21951219499999999</c:v>
                </c:pt>
                <c:pt idx="675">
                  <c:v>0.21951219499999999</c:v>
                </c:pt>
                <c:pt idx="676">
                  <c:v>0.21951219499999999</c:v>
                </c:pt>
                <c:pt idx="677">
                  <c:v>0.21951219499999999</c:v>
                </c:pt>
                <c:pt idx="678">
                  <c:v>0.21951219499999999</c:v>
                </c:pt>
                <c:pt idx="679">
                  <c:v>0.21951219499999999</c:v>
                </c:pt>
                <c:pt idx="680">
                  <c:v>0.21951219499999999</c:v>
                </c:pt>
                <c:pt idx="681">
                  <c:v>0.21951219499999999</c:v>
                </c:pt>
                <c:pt idx="682">
                  <c:v>0.21951219499999999</c:v>
                </c:pt>
                <c:pt idx="683">
                  <c:v>0.21951219499999999</c:v>
                </c:pt>
                <c:pt idx="684">
                  <c:v>0.21951219499999999</c:v>
                </c:pt>
                <c:pt idx="685">
                  <c:v>0.21951219499999999</c:v>
                </c:pt>
                <c:pt idx="686">
                  <c:v>0.21951219499999999</c:v>
                </c:pt>
                <c:pt idx="687">
                  <c:v>0.21951219499999999</c:v>
                </c:pt>
                <c:pt idx="688">
                  <c:v>0.21951219499999999</c:v>
                </c:pt>
                <c:pt idx="689">
                  <c:v>0.21951219499999999</c:v>
                </c:pt>
                <c:pt idx="690">
                  <c:v>0.21951219499999999</c:v>
                </c:pt>
                <c:pt idx="691">
                  <c:v>0.21951219499999999</c:v>
                </c:pt>
                <c:pt idx="692">
                  <c:v>0.21951219499999999</c:v>
                </c:pt>
                <c:pt idx="693">
                  <c:v>0.21951219499999999</c:v>
                </c:pt>
                <c:pt idx="694">
                  <c:v>0.21951219499999999</c:v>
                </c:pt>
                <c:pt idx="695">
                  <c:v>0.21951219499999999</c:v>
                </c:pt>
                <c:pt idx="696">
                  <c:v>0.21951219499999999</c:v>
                </c:pt>
                <c:pt idx="697">
                  <c:v>0.21951219499999999</c:v>
                </c:pt>
                <c:pt idx="698">
                  <c:v>0.21951219499999999</c:v>
                </c:pt>
                <c:pt idx="699">
                  <c:v>0.21951219499999999</c:v>
                </c:pt>
                <c:pt idx="700">
                  <c:v>0.21951219499999999</c:v>
                </c:pt>
                <c:pt idx="701">
                  <c:v>0.21951219499999999</c:v>
                </c:pt>
                <c:pt idx="702">
                  <c:v>0.21951219499999999</c:v>
                </c:pt>
                <c:pt idx="703">
                  <c:v>0.21951219499999999</c:v>
                </c:pt>
                <c:pt idx="704">
                  <c:v>0.21951219499999999</c:v>
                </c:pt>
                <c:pt idx="705">
                  <c:v>0.21951219499999999</c:v>
                </c:pt>
                <c:pt idx="706">
                  <c:v>0.21951219499999999</c:v>
                </c:pt>
                <c:pt idx="707">
                  <c:v>0.21951219499999999</c:v>
                </c:pt>
                <c:pt idx="708">
                  <c:v>0.21951219499999999</c:v>
                </c:pt>
                <c:pt idx="709">
                  <c:v>0.21951219499999999</c:v>
                </c:pt>
                <c:pt idx="710">
                  <c:v>0.21951219499999999</c:v>
                </c:pt>
                <c:pt idx="711">
                  <c:v>0.21951219499999999</c:v>
                </c:pt>
                <c:pt idx="712">
                  <c:v>0.21951219499999999</c:v>
                </c:pt>
                <c:pt idx="713">
                  <c:v>0.21951219499999999</c:v>
                </c:pt>
                <c:pt idx="714">
                  <c:v>0.21951219499999999</c:v>
                </c:pt>
                <c:pt idx="715">
                  <c:v>0.21951219499999999</c:v>
                </c:pt>
                <c:pt idx="716">
                  <c:v>0.21951219499999999</c:v>
                </c:pt>
                <c:pt idx="717">
                  <c:v>0.21951219499999999</c:v>
                </c:pt>
                <c:pt idx="718">
                  <c:v>0.21951219499999999</c:v>
                </c:pt>
                <c:pt idx="719">
                  <c:v>0.21951219499999999</c:v>
                </c:pt>
                <c:pt idx="720">
                  <c:v>0.21951219499999999</c:v>
                </c:pt>
                <c:pt idx="721">
                  <c:v>0.21951219499999999</c:v>
                </c:pt>
                <c:pt idx="722">
                  <c:v>0.21951219499999999</c:v>
                </c:pt>
                <c:pt idx="723">
                  <c:v>0.21951219499999999</c:v>
                </c:pt>
                <c:pt idx="724">
                  <c:v>0.21951219499999999</c:v>
                </c:pt>
                <c:pt idx="725">
                  <c:v>0.21951219499999999</c:v>
                </c:pt>
                <c:pt idx="726">
                  <c:v>0.21951219499999999</c:v>
                </c:pt>
                <c:pt idx="727">
                  <c:v>0.21951219499999999</c:v>
                </c:pt>
                <c:pt idx="728">
                  <c:v>0.21951219499999999</c:v>
                </c:pt>
                <c:pt idx="729">
                  <c:v>0.21951219499999999</c:v>
                </c:pt>
                <c:pt idx="730">
                  <c:v>0.21951219499999999</c:v>
                </c:pt>
                <c:pt idx="731">
                  <c:v>0.21951219499999999</c:v>
                </c:pt>
                <c:pt idx="732">
                  <c:v>0.21951219499999999</c:v>
                </c:pt>
                <c:pt idx="733">
                  <c:v>0.21951219499999999</c:v>
                </c:pt>
                <c:pt idx="734">
                  <c:v>0.21951219499999999</c:v>
                </c:pt>
                <c:pt idx="735">
                  <c:v>0.21951219499999999</c:v>
                </c:pt>
                <c:pt idx="736">
                  <c:v>0.21951219499999999</c:v>
                </c:pt>
                <c:pt idx="737">
                  <c:v>0.21951219499999999</c:v>
                </c:pt>
                <c:pt idx="738">
                  <c:v>0.21951219499999999</c:v>
                </c:pt>
                <c:pt idx="739">
                  <c:v>0.21951219499999999</c:v>
                </c:pt>
                <c:pt idx="740">
                  <c:v>0.21951219499999999</c:v>
                </c:pt>
                <c:pt idx="741">
                  <c:v>0.21951219499999999</c:v>
                </c:pt>
                <c:pt idx="742">
                  <c:v>0.21951219499999999</c:v>
                </c:pt>
                <c:pt idx="743">
                  <c:v>0.21951219499999999</c:v>
                </c:pt>
                <c:pt idx="744">
                  <c:v>0.21951219499999999</c:v>
                </c:pt>
                <c:pt idx="745">
                  <c:v>0.21951219499999999</c:v>
                </c:pt>
                <c:pt idx="746">
                  <c:v>0.21951219499999999</c:v>
                </c:pt>
                <c:pt idx="747">
                  <c:v>0.21951219499999999</c:v>
                </c:pt>
                <c:pt idx="748">
                  <c:v>0.21951219499999999</c:v>
                </c:pt>
                <c:pt idx="749">
                  <c:v>0.21951219499999999</c:v>
                </c:pt>
                <c:pt idx="750">
                  <c:v>0.21951219499999999</c:v>
                </c:pt>
                <c:pt idx="751">
                  <c:v>0.21951219499999999</c:v>
                </c:pt>
                <c:pt idx="752">
                  <c:v>0.21951219499999999</c:v>
                </c:pt>
                <c:pt idx="753">
                  <c:v>0.21951219499999999</c:v>
                </c:pt>
                <c:pt idx="754">
                  <c:v>0.21951219499999999</c:v>
                </c:pt>
                <c:pt idx="755">
                  <c:v>0.21951219499999999</c:v>
                </c:pt>
                <c:pt idx="756">
                  <c:v>0.21951219499999999</c:v>
                </c:pt>
                <c:pt idx="757">
                  <c:v>0.21951219499999999</c:v>
                </c:pt>
                <c:pt idx="758">
                  <c:v>0.21951219499999999</c:v>
                </c:pt>
                <c:pt idx="759">
                  <c:v>0.21951219499999999</c:v>
                </c:pt>
                <c:pt idx="760">
                  <c:v>0.21951219499999999</c:v>
                </c:pt>
                <c:pt idx="761">
                  <c:v>0.21951219499999999</c:v>
                </c:pt>
                <c:pt idx="762">
                  <c:v>0.21951219499999999</c:v>
                </c:pt>
                <c:pt idx="763">
                  <c:v>0.21951219499999999</c:v>
                </c:pt>
                <c:pt idx="764">
                  <c:v>0.21951219499999999</c:v>
                </c:pt>
                <c:pt idx="765">
                  <c:v>0.21951219499999999</c:v>
                </c:pt>
                <c:pt idx="766">
                  <c:v>0.21951219499999999</c:v>
                </c:pt>
                <c:pt idx="767">
                  <c:v>0.21951219499999999</c:v>
                </c:pt>
                <c:pt idx="768">
                  <c:v>0.21951219499999999</c:v>
                </c:pt>
                <c:pt idx="769">
                  <c:v>0.21951219499999999</c:v>
                </c:pt>
                <c:pt idx="770">
                  <c:v>0.21951219499999999</c:v>
                </c:pt>
                <c:pt idx="771">
                  <c:v>0.21951219499999999</c:v>
                </c:pt>
                <c:pt idx="772">
                  <c:v>0.21951219499999999</c:v>
                </c:pt>
                <c:pt idx="773">
                  <c:v>0.21951219499999999</c:v>
                </c:pt>
                <c:pt idx="774">
                  <c:v>0.21951219499999999</c:v>
                </c:pt>
                <c:pt idx="775">
                  <c:v>0.21951219499999999</c:v>
                </c:pt>
                <c:pt idx="776">
                  <c:v>0.21951219499999999</c:v>
                </c:pt>
                <c:pt idx="777">
                  <c:v>0.21951219499999999</c:v>
                </c:pt>
                <c:pt idx="778">
                  <c:v>0.21951219499999999</c:v>
                </c:pt>
                <c:pt idx="779">
                  <c:v>0.21951219499999999</c:v>
                </c:pt>
                <c:pt idx="780">
                  <c:v>0.21951219499999999</c:v>
                </c:pt>
                <c:pt idx="781">
                  <c:v>0.21951219499999999</c:v>
                </c:pt>
                <c:pt idx="782">
                  <c:v>0.21951219499999999</c:v>
                </c:pt>
                <c:pt idx="783">
                  <c:v>0.21951219499999999</c:v>
                </c:pt>
                <c:pt idx="784">
                  <c:v>0.21951219499999999</c:v>
                </c:pt>
                <c:pt idx="785">
                  <c:v>0.21951219499999999</c:v>
                </c:pt>
                <c:pt idx="786">
                  <c:v>0.21951219499999999</c:v>
                </c:pt>
                <c:pt idx="787">
                  <c:v>0.21951219499999999</c:v>
                </c:pt>
                <c:pt idx="788">
                  <c:v>0.21951219499999999</c:v>
                </c:pt>
                <c:pt idx="789">
                  <c:v>0.21951219499999999</c:v>
                </c:pt>
                <c:pt idx="790">
                  <c:v>0.21951219499999999</c:v>
                </c:pt>
                <c:pt idx="791">
                  <c:v>0.21951219499999999</c:v>
                </c:pt>
                <c:pt idx="792">
                  <c:v>0.21951219499999999</c:v>
                </c:pt>
                <c:pt idx="793">
                  <c:v>0.21951219499999999</c:v>
                </c:pt>
                <c:pt idx="794">
                  <c:v>0.21951219499999999</c:v>
                </c:pt>
                <c:pt idx="795">
                  <c:v>0.21951219499999999</c:v>
                </c:pt>
                <c:pt idx="796">
                  <c:v>0.21951219499999999</c:v>
                </c:pt>
                <c:pt idx="797">
                  <c:v>0.21951219499999999</c:v>
                </c:pt>
                <c:pt idx="798">
                  <c:v>0.21951219499999999</c:v>
                </c:pt>
                <c:pt idx="799">
                  <c:v>0.21951219499999999</c:v>
                </c:pt>
                <c:pt idx="800">
                  <c:v>0.21951219499999999</c:v>
                </c:pt>
                <c:pt idx="801">
                  <c:v>0.21951219499999999</c:v>
                </c:pt>
                <c:pt idx="802">
                  <c:v>0.21951219499999999</c:v>
                </c:pt>
                <c:pt idx="803">
                  <c:v>0.21951219499999999</c:v>
                </c:pt>
                <c:pt idx="804">
                  <c:v>0.21951219499999999</c:v>
                </c:pt>
                <c:pt idx="805">
                  <c:v>0.21951219499999999</c:v>
                </c:pt>
                <c:pt idx="806">
                  <c:v>0.21951219499999999</c:v>
                </c:pt>
                <c:pt idx="807">
                  <c:v>0.21951219499999999</c:v>
                </c:pt>
                <c:pt idx="808">
                  <c:v>0.21951219499999999</c:v>
                </c:pt>
                <c:pt idx="809">
                  <c:v>0.21951219499999999</c:v>
                </c:pt>
                <c:pt idx="810">
                  <c:v>0.21951219499999999</c:v>
                </c:pt>
                <c:pt idx="811">
                  <c:v>0.21951219499999999</c:v>
                </c:pt>
                <c:pt idx="812">
                  <c:v>0.21951219499999999</c:v>
                </c:pt>
                <c:pt idx="813">
                  <c:v>0.21951219499999999</c:v>
                </c:pt>
                <c:pt idx="814">
                  <c:v>0.21951219499999999</c:v>
                </c:pt>
                <c:pt idx="815">
                  <c:v>0.21951219499999999</c:v>
                </c:pt>
                <c:pt idx="816">
                  <c:v>0.243902439</c:v>
                </c:pt>
                <c:pt idx="817">
                  <c:v>0.243902439</c:v>
                </c:pt>
                <c:pt idx="818">
                  <c:v>0.243902439</c:v>
                </c:pt>
                <c:pt idx="819">
                  <c:v>0.243902439</c:v>
                </c:pt>
                <c:pt idx="820">
                  <c:v>0.243902439</c:v>
                </c:pt>
                <c:pt idx="821">
                  <c:v>0.243902439</c:v>
                </c:pt>
                <c:pt idx="822">
                  <c:v>0.243902439</c:v>
                </c:pt>
                <c:pt idx="823">
                  <c:v>0.243902439</c:v>
                </c:pt>
                <c:pt idx="824">
                  <c:v>0.243902439</c:v>
                </c:pt>
                <c:pt idx="825">
                  <c:v>0.243902439</c:v>
                </c:pt>
                <c:pt idx="826">
                  <c:v>0.243902439</c:v>
                </c:pt>
                <c:pt idx="827">
                  <c:v>0.243902439</c:v>
                </c:pt>
                <c:pt idx="828">
                  <c:v>0.243902439</c:v>
                </c:pt>
                <c:pt idx="829">
                  <c:v>0.243902439</c:v>
                </c:pt>
                <c:pt idx="830">
                  <c:v>0.243902439</c:v>
                </c:pt>
                <c:pt idx="831">
                  <c:v>0.243902439</c:v>
                </c:pt>
                <c:pt idx="832">
                  <c:v>0.243902439</c:v>
                </c:pt>
                <c:pt idx="833">
                  <c:v>0.243902439</c:v>
                </c:pt>
                <c:pt idx="834">
                  <c:v>0.243902439</c:v>
                </c:pt>
                <c:pt idx="835">
                  <c:v>0.243902439</c:v>
                </c:pt>
                <c:pt idx="836">
                  <c:v>0.243902439</c:v>
                </c:pt>
                <c:pt idx="837">
                  <c:v>0.243902439</c:v>
                </c:pt>
                <c:pt idx="838">
                  <c:v>0.243902439</c:v>
                </c:pt>
                <c:pt idx="839">
                  <c:v>0.243902439</c:v>
                </c:pt>
                <c:pt idx="840">
                  <c:v>0.243902439</c:v>
                </c:pt>
                <c:pt idx="841">
                  <c:v>0.243902439</c:v>
                </c:pt>
                <c:pt idx="842">
                  <c:v>0.243902439</c:v>
                </c:pt>
                <c:pt idx="843">
                  <c:v>0.243902439</c:v>
                </c:pt>
                <c:pt idx="844">
                  <c:v>0.243902439</c:v>
                </c:pt>
                <c:pt idx="845">
                  <c:v>0.243902439</c:v>
                </c:pt>
                <c:pt idx="846">
                  <c:v>0.243902439</c:v>
                </c:pt>
                <c:pt idx="847">
                  <c:v>0.243902439</c:v>
                </c:pt>
                <c:pt idx="848">
                  <c:v>0.243902439</c:v>
                </c:pt>
                <c:pt idx="849">
                  <c:v>0.243902439</c:v>
                </c:pt>
                <c:pt idx="850">
                  <c:v>0.243902439</c:v>
                </c:pt>
                <c:pt idx="851">
                  <c:v>0.243902439</c:v>
                </c:pt>
                <c:pt idx="852">
                  <c:v>0.243902439</c:v>
                </c:pt>
                <c:pt idx="853">
                  <c:v>0.243902439</c:v>
                </c:pt>
                <c:pt idx="854">
                  <c:v>0.243902439</c:v>
                </c:pt>
                <c:pt idx="855">
                  <c:v>0.243902439</c:v>
                </c:pt>
                <c:pt idx="856">
                  <c:v>0.243902439</c:v>
                </c:pt>
                <c:pt idx="857">
                  <c:v>0.243902439</c:v>
                </c:pt>
                <c:pt idx="858">
                  <c:v>0.243902439</c:v>
                </c:pt>
                <c:pt idx="859">
                  <c:v>0.243902439</c:v>
                </c:pt>
                <c:pt idx="860">
                  <c:v>0.243902439</c:v>
                </c:pt>
                <c:pt idx="861">
                  <c:v>0.243902439</c:v>
                </c:pt>
                <c:pt idx="862">
                  <c:v>0.243902439</c:v>
                </c:pt>
                <c:pt idx="863">
                  <c:v>0.243902439</c:v>
                </c:pt>
                <c:pt idx="864">
                  <c:v>0.243902439</c:v>
                </c:pt>
                <c:pt idx="865">
                  <c:v>0.243902439</c:v>
                </c:pt>
                <c:pt idx="866">
                  <c:v>0.243902439</c:v>
                </c:pt>
                <c:pt idx="867">
                  <c:v>0.243902439</c:v>
                </c:pt>
                <c:pt idx="868">
                  <c:v>0.243902439</c:v>
                </c:pt>
                <c:pt idx="869">
                  <c:v>0.243902439</c:v>
                </c:pt>
                <c:pt idx="870">
                  <c:v>0.243902439</c:v>
                </c:pt>
                <c:pt idx="871">
                  <c:v>0.243902439</c:v>
                </c:pt>
                <c:pt idx="872">
                  <c:v>0.243902439</c:v>
                </c:pt>
                <c:pt idx="873">
                  <c:v>0.243902439</c:v>
                </c:pt>
                <c:pt idx="874">
                  <c:v>0.243902439</c:v>
                </c:pt>
                <c:pt idx="875">
                  <c:v>0.243902439</c:v>
                </c:pt>
                <c:pt idx="876">
                  <c:v>0.243902439</c:v>
                </c:pt>
                <c:pt idx="877">
                  <c:v>0.243902439</c:v>
                </c:pt>
                <c:pt idx="878">
                  <c:v>0.243902439</c:v>
                </c:pt>
                <c:pt idx="879">
                  <c:v>0.243902439</c:v>
                </c:pt>
                <c:pt idx="880">
                  <c:v>0.243902439</c:v>
                </c:pt>
                <c:pt idx="881">
                  <c:v>0.243902439</c:v>
                </c:pt>
                <c:pt idx="882">
                  <c:v>0.243902439</c:v>
                </c:pt>
                <c:pt idx="883">
                  <c:v>0.243902439</c:v>
                </c:pt>
                <c:pt idx="884">
                  <c:v>0.243902439</c:v>
                </c:pt>
                <c:pt idx="885">
                  <c:v>0.243902439</c:v>
                </c:pt>
                <c:pt idx="886">
                  <c:v>0.243902439</c:v>
                </c:pt>
                <c:pt idx="887">
                  <c:v>0.243902439</c:v>
                </c:pt>
                <c:pt idx="888">
                  <c:v>0.243902439</c:v>
                </c:pt>
                <c:pt idx="889">
                  <c:v>0.243902439</c:v>
                </c:pt>
                <c:pt idx="890">
                  <c:v>0.243902439</c:v>
                </c:pt>
                <c:pt idx="891">
                  <c:v>0.243902439</c:v>
                </c:pt>
                <c:pt idx="892">
                  <c:v>0.243902439</c:v>
                </c:pt>
                <c:pt idx="893">
                  <c:v>0.243902439</c:v>
                </c:pt>
                <c:pt idx="894">
                  <c:v>0.243902439</c:v>
                </c:pt>
                <c:pt idx="895">
                  <c:v>0.243902439</c:v>
                </c:pt>
                <c:pt idx="896">
                  <c:v>0.243902439</c:v>
                </c:pt>
                <c:pt idx="897">
                  <c:v>0.243902439</c:v>
                </c:pt>
                <c:pt idx="898">
                  <c:v>0.243902439</c:v>
                </c:pt>
                <c:pt idx="899">
                  <c:v>0.243902439</c:v>
                </c:pt>
                <c:pt idx="900">
                  <c:v>0.243902439</c:v>
                </c:pt>
                <c:pt idx="901">
                  <c:v>0.243902439</c:v>
                </c:pt>
                <c:pt idx="902">
                  <c:v>0.243902439</c:v>
                </c:pt>
                <c:pt idx="903">
                  <c:v>0.243902439</c:v>
                </c:pt>
                <c:pt idx="904">
                  <c:v>0.243902439</c:v>
                </c:pt>
                <c:pt idx="905">
                  <c:v>0.243902439</c:v>
                </c:pt>
                <c:pt idx="906">
                  <c:v>0.243902439</c:v>
                </c:pt>
                <c:pt idx="907">
                  <c:v>0.243902439</c:v>
                </c:pt>
                <c:pt idx="908">
                  <c:v>0.243902439</c:v>
                </c:pt>
                <c:pt idx="909">
                  <c:v>0.243902439</c:v>
                </c:pt>
                <c:pt idx="910">
                  <c:v>0.243902439</c:v>
                </c:pt>
                <c:pt idx="911">
                  <c:v>0.243902439</c:v>
                </c:pt>
                <c:pt idx="912">
                  <c:v>0.243902439</c:v>
                </c:pt>
                <c:pt idx="913">
                  <c:v>0.243902439</c:v>
                </c:pt>
                <c:pt idx="914">
                  <c:v>0.243902439</c:v>
                </c:pt>
                <c:pt idx="915">
                  <c:v>0.243902439</c:v>
                </c:pt>
                <c:pt idx="916">
                  <c:v>0.243902439</c:v>
                </c:pt>
                <c:pt idx="917">
                  <c:v>0.243902439</c:v>
                </c:pt>
                <c:pt idx="918">
                  <c:v>0.243902439</c:v>
                </c:pt>
                <c:pt idx="919">
                  <c:v>0.243902439</c:v>
                </c:pt>
                <c:pt idx="920">
                  <c:v>0.243902439</c:v>
                </c:pt>
                <c:pt idx="921">
                  <c:v>0.243902439</c:v>
                </c:pt>
                <c:pt idx="922">
                  <c:v>0.243902439</c:v>
                </c:pt>
                <c:pt idx="923">
                  <c:v>0.243902439</c:v>
                </c:pt>
                <c:pt idx="924">
                  <c:v>0.243902439</c:v>
                </c:pt>
                <c:pt idx="925">
                  <c:v>0.243902439</c:v>
                </c:pt>
                <c:pt idx="926">
                  <c:v>0.243902439</c:v>
                </c:pt>
                <c:pt idx="927">
                  <c:v>0.243902439</c:v>
                </c:pt>
                <c:pt idx="928">
                  <c:v>0.243902439</c:v>
                </c:pt>
                <c:pt idx="929">
                  <c:v>0.243902439</c:v>
                </c:pt>
                <c:pt idx="930">
                  <c:v>0.243902439</c:v>
                </c:pt>
                <c:pt idx="931">
                  <c:v>0.243902439</c:v>
                </c:pt>
                <c:pt idx="932">
                  <c:v>0.243902439</c:v>
                </c:pt>
                <c:pt idx="933">
                  <c:v>0.243902439</c:v>
                </c:pt>
                <c:pt idx="934">
                  <c:v>0.243902439</c:v>
                </c:pt>
                <c:pt idx="935">
                  <c:v>0.243902439</c:v>
                </c:pt>
                <c:pt idx="936">
                  <c:v>0.243902439</c:v>
                </c:pt>
                <c:pt idx="937">
                  <c:v>0.243902439</c:v>
                </c:pt>
                <c:pt idx="938">
                  <c:v>0.243902439</c:v>
                </c:pt>
                <c:pt idx="939">
                  <c:v>0.243902439</c:v>
                </c:pt>
                <c:pt idx="940">
                  <c:v>0.243902439</c:v>
                </c:pt>
                <c:pt idx="941">
                  <c:v>0.243902439</c:v>
                </c:pt>
                <c:pt idx="942">
                  <c:v>0.243902439</c:v>
                </c:pt>
                <c:pt idx="943">
                  <c:v>0.243902439</c:v>
                </c:pt>
                <c:pt idx="944">
                  <c:v>0.243902439</c:v>
                </c:pt>
                <c:pt idx="945">
                  <c:v>0.243902439</c:v>
                </c:pt>
                <c:pt idx="946">
                  <c:v>0.243902439</c:v>
                </c:pt>
                <c:pt idx="947">
                  <c:v>0.243902439</c:v>
                </c:pt>
                <c:pt idx="948">
                  <c:v>0.243902439</c:v>
                </c:pt>
                <c:pt idx="949">
                  <c:v>0.243902439</c:v>
                </c:pt>
                <c:pt idx="950">
                  <c:v>0.243902439</c:v>
                </c:pt>
                <c:pt idx="951">
                  <c:v>0.243902439</c:v>
                </c:pt>
                <c:pt idx="952">
                  <c:v>0.243902439</c:v>
                </c:pt>
                <c:pt idx="953">
                  <c:v>0.243902439</c:v>
                </c:pt>
                <c:pt idx="954">
                  <c:v>0.243902439</c:v>
                </c:pt>
                <c:pt idx="955">
                  <c:v>0.243902439</c:v>
                </c:pt>
                <c:pt idx="956">
                  <c:v>0.243902439</c:v>
                </c:pt>
                <c:pt idx="957">
                  <c:v>0.243902439</c:v>
                </c:pt>
                <c:pt idx="958">
                  <c:v>0.243902439</c:v>
                </c:pt>
                <c:pt idx="959">
                  <c:v>0.243902439</c:v>
                </c:pt>
                <c:pt idx="960">
                  <c:v>0.243902439</c:v>
                </c:pt>
                <c:pt idx="961">
                  <c:v>0.243902439</c:v>
                </c:pt>
                <c:pt idx="962">
                  <c:v>0.243902439</c:v>
                </c:pt>
                <c:pt idx="963">
                  <c:v>0.243902439</c:v>
                </c:pt>
                <c:pt idx="964">
                  <c:v>0.243902439</c:v>
                </c:pt>
                <c:pt idx="965">
                  <c:v>0.243902439</c:v>
                </c:pt>
                <c:pt idx="966">
                  <c:v>0.243902439</c:v>
                </c:pt>
                <c:pt idx="967">
                  <c:v>0.243902439</c:v>
                </c:pt>
                <c:pt idx="968">
                  <c:v>0.243902439</c:v>
                </c:pt>
                <c:pt idx="969">
                  <c:v>0.243902439</c:v>
                </c:pt>
                <c:pt idx="970">
                  <c:v>0.243902439</c:v>
                </c:pt>
                <c:pt idx="971">
                  <c:v>0.243902439</c:v>
                </c:pt>
                <c:pt idx="972">
                  <c:v>0.243902439</c:v>
                </c:pt>
                <c:pt idx="973">
                  <c:v>0.243902439</c:v>
                </c:pt>
                <c:pt idx="974">
                  <c:v>0.243902439</c:v>
                </c:pt>
                <c:pt idx="975">
                  <c:v>0.243902439</c:v>
                </c:pt>
                <c:pt idx="976">
                  <c:v>0.243902439</c:v>
                </c:pt>
                <c:pt idx="977">
                  <c:v>0.243902439</c:v>
                </c:pt>
                <c:pt idx="978">
                  <c:v>0.243902439</c:v>
                </c:pt>
                <c:pt idx="979">
                  <c:v>0.243902439</c:v>
                </c:pt>
                <c:pt idx="980">
                  <c:v>0.243902439</c:v>
                </c:pt>
                <c:pt idx="981">
                  <c:v>0.243902439</c:v>
                </c:pt>
                <c:pt idx="982">
                  <c:v>0.243902439</c:v>
                </c:pt>
                <c:pt idx="983">
                  <c:v>0.243902439</c:v>
                </c:pt>
                <c:pt idx="984">
                  <c:v>0.243902439</c:v>
                </c:pt>
                <c:pt idx="985">
                  <c:v>0.243902439</c:v>
                </c:pt>
                <c:pt idx="986">
                  <c:v>0.243902439</c:v>
                </c:pt>
                <c:pt idx="987">
                  <c:v>0.243902439</c:v>
                </c:pt>
                <c:pt idx="988">
                  <c:v>0.243902439</c:v>
                </c:pt>
                <c:pt idx="989">
                  <c:v>0.243902439</c:v>
                </c:pt>
                <c:pt idx="990">
                  <c:v>0.243902439</c:v>
                </c:pt>
                <c:pt idx="991">
                  <c:v>0.243902439</c:v>
                </c:pt>
                <c:pt idx="992">
                  <c:v>0.243902439</c:v>
                </c:pt>
                <c:pt idx="993">
                  <c:v>0.243902439</c:v>
                </c:pt>
                <c:pt idx="994">
                  <c:v>0.243902439</c:v>
                </c:pt>
                <c:pt idx="995">
                  <c:v>0.243902439</c:v>
                </c:pt>
                <c:pt idx="996">
                  <c:v>0.243902439</c:v>
                </c:pt>
                <c:pt idx="997">
                  <c:v>0.243902439</c:v>
                </c:pt>
                <c:pt idx="998">
                  <c:v>0.243902439</c:v>
                </c:pt>
                <c:pt idx="999">
                  <c:v>0.243902439</c:v>
                </c:pt>
                <c:pt idx="1000">
                  <c:v>0.243902439</c:v>
                </c:pt>
                <c:pt idx="1001">
                  <c:v>0.243902439</c:v>
                </c:pt>
                <c:pt idx="1002">
                  <c:v>0.243902439</c:v>
                </c:pt>
                <c:pt idx="1003">
                  <c:v>0.243902439</c:v>
                </c:pt>
                <c:pt idx="1004">
                  <c:v>0.243902439</c:v>
                </c:pt>
                <c:pt idx="1005">
                  <c:v>0.243902439</c:v>
                </c:pt>
                <c:pt idx="1006">
                  <c:v>0.243902439</c:v>
                </c:pt>
                <c:pt idx="1007">
                  <c:v>0.243902439</c:v>
                </c:pt>
                <c:pt idx="1008">
                  <c:v>0.243902439</c:v>
                </c:pt>
                <c:pt idx="1009">
                  <c:v>0.243902439</c:v>
                </c:pt>
                <c:pt idx="1010">
                  <c:v>0.243902439</c:v>
                </c:pt>
                <c:pt idx="1011">
                  <c:v>0.243902439</c:v>
                </c:pt>
                <c:pt idx="1012">
                  <c:v>0.243902439</c:v>
                </c:pt>
                <c:pt idx="1013">
                  <c:v>0.243902439</c:v>
                </c:pt>
                <c:pt idx="1014">
                  <c:v>0.243902439</c:v>
                </c:pt>
                <c:pt idx="1015">
                  <c:v>0.243902439</c:v>
                </c:pt>
                <c:pt idx="1016">
                  <c:v>0.243902439</c:v>
                </c:pt>
                <c:pt idx="1017">
                  <c:v>0.243902439</c:v>
                </c:pt>
                <c:pt idx="1018">
                  <c:v>0.243902439</c:v>
                </c:pt>
                <c:pt idx="1019">
                  <c:v>0.243902439</c:v>
                </c:pt>
                <c:pt idx="1020">
                  <c:v>0.243902439</c:v>
                </c:pt>
                <c:pt idx="1021">
                  <c:v>0.243902439</c:v>
                </c:pt>
                <c:pt idx="1022">
                  <c:v>0.243902439</c:v>
                </c:pt>
                <c:pt idx="1023">
                  <c:v>0.243902439</c:v>
                </c:pt>
                <c:pt idx="1024">
                  <c:v>0.243902439</c:v>
                </c:pt>
                <c:pt idx="1025">
                  <c:v>0.243902439</c:v>
                </c:pt>
                <c:pt idx="1026">
                  <c:v>0.243902439</c:v>
                </c:pt>
                <c:pt idx="1027">
                  <c:v>0.243902439</c:v>
                </c:pt>
                <c:pt idx="1028">
                  <c:v>0.243902439</c:v>
                </c:pt>
                <c:pt idx="1029">
                  <c:v>0.243902439</c:v>
                </c:pt>
                <c:pt idx="1030">
                  <c:v>0.243902439</c:v>
                </c:pt>
                <c:pt idx="1031">
                  <c:v>0.243902439</c:v>
                </c:pt>
                <c:pt idx="1032">
                  <c:v>0.243902439</c:v>
                </c:pt>
                <c:pt idx="1033">
                  <c:v>0.243902439</c:v>
                </c:pt>
                <c:pt idx="1034">
                  <c:v>0.243902439</c:v>
                </c:pt>
                <c:pt idx="1035">
                  <c:v>0.243902439</c:v>
                </c:pt>
                <c:pt idx="1036">
                  <c:v>0.243902439</c:v>
                </c:pt>
                <c:pt idx="1037">
                  <c:v>0.243902439</c:v>
                </c:pt>
                <c:pt idx="1038">
                  <c:v>0.26829268299999998</c:v>
                </c:pt>
                <c:pt idx="1039">
                  <c:v>0.26829268299999998</c:v>
                </c:pt>
                <c:pt idx="1040">
                  <c:v>0.26829268299999998</c:v>
                </c:pt>
                <c:pt idx="1041">
                  <c:v>0.26829268299999998</c:v>
                </c:pt>
                <c:pt idx="1042">
                  <c:v>0.26829268299999998</c:v>
                </c:pt>
                <c:pt idx="1043">
                  <c:v>0.26829268299999998</c:v>
                </c:pt>
                <c:pt idx="1044">
                  <c:v>0.26829268299999998</c:v>
                </c:pt>
                <c:pt idx="1045">
                  <c:v>0.26829268299999998</c:v>
                </c:pt>
                <c:pt idx="1046">
                  <c:v>0.26829268299999998</c:v>
                </c:pt>
                <c:pt idx="1047">
                  <c:v>0.26829268299999998</c:v>
                </c:pt>
                <c:pt idx="1048">
                  <c:v>0.26829268299999998</c:v>
                </c:pt>
                <c:pt idx="1049">
                  <c:v>0.26829268299999998</c:v>
                </c:pt>
                <c:pt idx="1050">
                  <c:v>0.26829268299999998</c:v>
                </c:pt>
                <c:pt idx="1051">
                  <c:v>0.26829268299999998</c:v>
                </c:pt>
                <c:pt idx="1052">
                  <c:v>0.26829268299999998</c:v>
                </c:pt>
                <c:pt idx="1053">
                  <c:v>0.26829268299999998</c:v>
                </c:pt>
                <c:pt idx="1054">
                  <c:v>0.26829268299999998</c:v>
                </c:pt>
                <c:pt idx="1055">
                  <c:v>0.26829268299999998</c:v>
                </c:pt>
                <c:pt idx="1056">
                  <c:v>0.26829268299999998</c:v>
                </c:pt>
                <c:pt idx="1057">
                  <c:v>0.26829268299999998</c:v>
                </c:pt>
                <c:pt idx="1058">
                  <c:v>0.26829268299999998</c:v>
                </c:pt>
                <c:pt idx="1059">
                  <c:v>0.26829268299999998</c:v>
                </c:pt>
                <c:pt idx="1060">
                  <c:v>0.26829268299999998</c:v>
                </c:pt>
                <c:pt idx="1061">
                  <c:v>0.26829268299999998</c:v>
                </c:pt>
                <c:pt idx="1062">
                  <c:v>0.26829268299999998</c:v>
                </c:pt>
                <c:pt idx="1063">
                  <c:v>0.26829268299999998</c:v>
                </c:pt>
                <c:pt idx="1064">
                  <c:v>0.26829268299999998</c:v>
                </c:pt>
                <c:pt idx="1065">
                  <c:v>0.26829268299999998</c:v>
                </c:pt>
                <c:pt idx="1066">
                  <c:v>0.26829268299999998</c:v>
                </c:pt>
                <c:pt idx="1067">
                  <c:v>0.26829268299999998</c:v>
                </c:pt>
                <c:pt idx="1068">
                  <c:v>0.26829268299999998</c:v>
                </c:pt>
                <c:pt idx="1069">
                  <c:v>0.26829268299999998</c:v>
                </c:pt>
                <c:pt idx="1070">
                  <c:v>0.26829268299999998</c:v>
                </c:pt>
                <c:pt idx="1071">
                  <c:v>0.26829268299999998</c:v>
                </c:pt>
                <c:pt idx="1072">
                  <c:v>0.26829268299999998</c:v>
                </c:pt>
                <c:pt idx="1073">
                  <c:v>0.26829268299999998</c:v>
                </c:pt>
                <c:pt idx="1074">
                  <c:v>0.26829268299999998</c:v>
                </c:pt>
                <c:pt idx="1075">
                  <c:v>0.26829268299999998</c:v>
                </c:pt>
                <c:pt idx="1076">
                  <c:v>0.26829268299999998</c:v>
                </c:pt>
                <c:pt idx="1077">
                  <c:v>0.26829268299999998</c:v>
                </c:pt>
                <c:pt idx="1078">
                  <c:v>0.26829268299999998</c:v>
                </c:pt>
                <c:pt idx="1079">
                  <c:v>0.26829268299999998</c:v>
                </c:pt>
                <c:pt idx="1080">
                  <c:v>0.26829268299999998</c:v>
                </c:pt>
                <c:pt idx="1081">
                  <c:v>0.26829268299999998</c:v>
                </c:pt>
                <c:pt idx="1082">
                  <c:v>0.26829268299999998</c:v>
                </c:pt>
                <c:pt idx="1083">
                  <c:v>0.26829268299999998</c:v>
                </c:pt>
                <c:pt idx="1084">
                  <c:v>0.26829268299999998</c:v>
                </c:pt>
                <c:pt idx="1085">
                  <c:v>0.26829268299999998</c:v>
                </c:pt>
                <c:pt idx="1086">
                  <c:v>0.26829268299999998</c:v>
                </c:pt>
                <c:pt idx="1087">
                  <c:v>0.26829268299999998</c:v>
                </c:pt>
                <c:pt idx="1088">
                  <c:v>0.26829268299999998</c:v>
                </c:pt>
                <c:pt idx="1089">
                  <c:v>0.26829268299999998</c:v>
                </c:pt>
                <c:pt idx="1090">
                  <c:v>0.26829268299999998</c:v>
                </c:pt>
                <c:pt idx="1091">
                  <c:v>0.26829268299999998</c:v>
                </c:pt>
                <c:pt idx="1092">
                  <c:v>0.26829268299999998</c:v>
                </c:pt>
                <c:pt idx="1093">
                  <c:v>0.26829268299999998</c:v>
                </c:pt>
                <c:pt idx="1094">
                  <c:v>0.26829268299999998</c:v>
                </c:pt>
                <c:pt idx="1095">
                  <c:v>0.26829268299999998</c:v>
                </c:pt>
                <c:pt idx="1096">
                  <c:v>0.26829268299999998</c:v>
                </c:pt>
                <c:pt idx="1097">
                  <c:v>0.26829268299999998</c:v>
                </c:pt>
                <c:pt idx="1098">
                  <c:v>0.26829268299999998</c:v>
                </c:pt>
                <c:pt idx="1099">
                  <c:v>0.26829268299999998</c:v>
                </c:pt>
                <c:pt idx="1100">
                  <c:v>0.26829268299999998</c:v>
                </c:pt>
                <c:pt idx="1101">
                  <c:v>0.26829268299999998</c:v>
                </c:pt>
                <c:pt idx="1102">
                  <c:v>0.26829268299999998</c:v>
                </c:pt>
                <c:pt idx="1103">
                  <c:v>0.26829268299999998</c:v>
                </c:pt>
                <c:pt idx="1104">
                  <c:v>0.26829268299999998</c:v>
                </c:pt>
                <c:pt idx="1105">
                  <c:v>0.26829268299999998</c:v>
                </c:pt>
                <c:pt idx="1106">
                  <c:v>0.26829268299999998</c:v>
                </c:pt>
                <c:pt idx="1107">
                  <c:v>0.26829268299999998</c:v>
                </c:pt>
                <c:pt idx="1108">
                  <c:v>0.26829268299999998</c:v>
                </c:pt>
                <c:pt idx="1109">
                  <c:v>0.26829268299999998</c:v>
                </c:pt>
                <c:pt idx="1110">
                  <c:v>0.26829268299999998</c:v>
                </c:pt>
                <c:pt idx="1111">
                  <c:v>0.26829268299999998</c:v>
                </c:pt>
                <c:pt idx="1112">
                  <c:v>0.26829268299999998</c:v>
                </c:pt>
                <c:pt idx="1113">
                  <c:v>0.26829268299999998</c:v>
                </c:pt>
                <c:pt idx="1114">
                  <c:v>0.26829268299999998</c:v>
                </c:pt>
                <c:pt idx="1115">
                  <c:v>0.26829268299999998</c:v>
                </c:pt>
                <c:pt idx="1116">
                  <c:v>0.26829268299999998</c:v>
                </c:pt>
                <c:pt idx="1117">
                  <c:v>0.26829268299999998</c:v>
                </c:pt>
                <c:pt idx="1118">
                  <c:v>0.26829268299999998</c:v>
                </c:pt>
                <c:pt idx="1119">
                  <c:v>0.26829268299999998</c:v>
                </c:pt>
                <c:pt idx="1120">
                  <c:v>0.26829268299999998</c:v>
                </c:pt>
                <c:pt idx="1121">
                  <c:v>0.26829268299999998</c:v>
                </c:pt>
                <c:pt idx="1122">
                  <c:v>0.26829268299999998</c:v>
                </c:pt>
                <c:pt idx="1123">
                  <c:v>0.26829268299999998</c:v>
                </c:pt>
                <c:pt idx="1124">
                  <c:v>0.26829268299999998</c:v>
                </c:pt>
                <c:pt idx="1125">
                  <c:v>0.26829268299999998</c:v>
                </c:pt>
                <c:pt idx="1126">
                  <c:v>0.26829268299999998</c:v>
                </c:pt>
                <c:pt idx="1127">
                  <c:v>0.26829268299999998</c:v>
                </c:pt>
                <c:pt idx="1128">
                  <c:v>0.26829268299999998</c:v>
                </c:pt>
                <c:pt idx="1129">
                  <c:v>0.26829268299999998</c:v>
                </c:pt>
                <c:pt idx="1130">
                  <c:v>0.26829268299999998</c:v>
                </c:pt>
                <c:pt idx="1131">
                  <c:v>0.26829268299999998</c:v>
                </c:pt>
                <c:pt idx="1132">
                  <c:v>0.26829268299999998</c:v>
                </c:pt>
                <c:pt idx="1133">
                  <c:v>0.26829268299999998</c:v>
                </c:pt>
                <c:pt idx="1134">
                  <c:v>0.26829268299999998</c:v>
                </c:pt>
                <c:pt idx="1135">
                  <c:v>0.26829268299999998</c:v>
                </c:pt>
                <c:pt idx="1136">
                  <c:v>0.26829268299999998</c:v>
                </c:pt>
                <c:pt idx="1137">
                  <c:v>0.26829268299999998</c:v>
                </c:pt>
                <c:pt idx="1138">
                  <c:v>0.26829268299999998</c:v>
                </c:pt>
                <c:pt idx="1139">
                  <c:v>0.26829268299999998</c:v>
                </c:pt>
                <c:pt idx="1140">
                  <c:v>0.26829268299999998</c:v>
                </c:pt>
                <c:pt idx="1141">
                  <c:v>0.26829268299999998</c:v>
                </c:pt>
                <c:pt idx="1142">
                  <c:v>0.26829268299999998</c:v>
                </c:pt>
                <c:pt idx="1143">
                  <c:v>0.26829268299999998</c:v>
                </c:pt>
                <c:pt idx="1144">
                  <c:v>0.26829268299999998</c:v>
                </c:pt>
                <c:pt idx="1145">
                  <c:v>0.26829268299999998</c:v>
                </c:pt>
                <c:pt idx="1146">
                  <c:v>0.26829268299999998</c:v>
                </c:pt>
                <c:pt idx="1147">
                  <c:v>0.26829268299999998</c:v>
                </c:pt>
                <c:pt idx="1148">
                  <c:v>0.26829268299999998</c:v>
                </c:pt>
                <c:pt idx="1149">
                  <c:v>0.26829268299999998</c:v>
                </c:pt>
                <c:pt idx="1150">
                  <c:v>0.26829268299999998</c:v>
                </c:pt>
                <c:pt idx="1151">
                  <c:v>0.26829268299999998</c:v>
                </c:pt>
                <c:pt idx="1152">
                  <c:v>0.26829268299999998</c:v>
                </c:pt>
                <c:pt idx="1153">
                  <c:v>0.26829268299999998</c:v>
                </c:pt>
                <c:pt idx="1154">
                  <c:v>0.26829268299999998</c:v>
                </c:pt>
                <c:pt idx="1155">
                  <c:v>0.26829268299999998</c:v>
                </c:pt>
                <c:pt idx="1156">
                  <c:v>0.26829268299999998</c:v>
                </c:pt>
                <c:pt idx="1157">
                  <c:v>0.26829268299999998</c:v>
                </c:pt>
                <c:pt idx="1158">
                  <c:v>0.26829268299999998</c:v>
                </c:pt>
                <c:pt idx="1159">
                  <c:v>0.26829268299999998</c:v>
                </c:pt>
                <c:pt idx="1160">
                  <c:v>0.26829268299999998</c:v>
                </c:pt>
                <c:pt idx="1161">
                  <c:v>0.26829268299999998</c:v>
                </c:pt>
                <c:pt idx="1162">
                  <c:v>0.26829268299999998</c:v>
                </c:pt>
                <c:pt idx="1163">
                  <c:v>0.26829268299999998</c:v>
                </c:pt>
                <c:pt idx="1164">
                  <c:v>0.26829268299999998</c:v>
                </c:pt>
                <c:pt idx="1165">
                  <c:v>0.26829268299999998</c:v>
                </c:pt>
                <c:pt idx="1166">
                  <c:v>0.26829268299999998</c:v>
                </c:pt>
                <c:pt idx="1167">
                  <c:v>0.26829268299999998</c:v>
                </c:pt>
                <c:pt idx="1168">
                  <c:v>0.26829268299999998</c:v>
                </c:pt>
                <c:pt idx="1169">
                  <c:v>0.26829268299999998</c:v>
                </c:pt>
                <c:pt idx="1170">
                  <c:v>0.26829268299999998</c:v>
                </c:pt>
                <c:pt idx="1171">
                  <c:v>0.26829268299999998</c:v>
                </c:pt>
                <c:pt idx="1172">
                  <c:v>0.26829268299999998</c:v>
                </c:pt>
                <c:pt idx="1173">
                  <c:v>0.26829268299999998</c:v>
                </c:pt>
                <c:pt idx="1174">
                  <c:v>0.26829268299999998</c:v>
                </c:pt>
                <c:pt idx="1175">
                  <c:v>0.26829268299999998</c:v>
                </c:pt>
                <c:pt idx="1176">
                  <c:v>0.26829268299999998</c:v>
                </c:pt>
                <c:pt idx="1177">
                  <c:v>0.26829268299999998</c:v>
                </c:pt>
                <c:pt idx="1178">
                  <c:v>0.26829268299999998</c:v>
                </c:pt>
                <c:pt idx="1179">
                  <c:v>0.26829268299999998</c:v>
                </c:pt>
                <c:pt idx="1180">
                  <c:v>0.26829268299999998</c:v>
                </c:pt>
                <c:pt idx="1181">
                  <c:v>0.26829268299999998</c:v>
                </c:pt>
                <c:pt idx="1182">
                  <c:v>0.26829268299999998</c:v>
                </c:pt>
                <c:pt idx="1183">
                  <c:v>0.26829268299999998</c:v>
                </c:pt>
                <c:pt idx="1184">
                  <c:v>0.26829268299999998</c:v>
                </c:pt>
                <c:pt idx="1185">
                  <c:v>0.26829268299999998</c:v>
                </c:pt>
                <c:pt idx="1186">
                  <c:v>0.26829268299999998</c:v>
                </c:pt>
                <c:pt idx="1187">
                  <c:v>0.26829268299999998</c:v>
                </c:pt>
                <c:pt idx="1188">
                  <c:v>0.26829268299999998</c:v>
                </c:pt>
                <c:pt idx="1189">
                  <c:v>0.26829268299999998</c:v>
                </c:pt>
                <c:pt idx="1190">
                  <c:v>0.26829268299999998</c:v>
                </c:pt>
                <c:pt idx="1191">
                  <c:v>0.26829268299999998</c:v>
                </c:pt>
                <c:pt idx="1192">
                  <c:v>0.26829268299999998</c:v>
                </c:pt>
                <c:pt idx="1193">
                  <c:v>0.26829268299999998</c:v>
                </c:pt>
                <c:pt idx="1194">
                  <c:v>0.26829268299999998</c:v>
                </c:pt>
                <c:pt idx="1195">
                  <c:v>0.26829268299999998</c:v>
                </c:pt>
                <c:pt idx="1196">
                  <c:v>0.26829268299999998</c:v>
                </c:pt>
                <c:pt idx="1197">
                  <c:v>0.26829268299999998</c:v>
                </c:pt>
                <c:pt idx="1198">
                  <c:v>0.26829268299999998</c:v>
                </c:pt>
                <c:pt idx="1199">
                  <c:v>0.26829268299999998</c:v>
                </c:pt>
                <c:pt idx="1200">
                  <c:v>0.26829268299999998</c:v>
                </c:pt>
                <c:pt idx="1201">
                  <c:v>0.26829268299999998</c:v>
                </c:pt>
                <c:pt idx="1202">
                  <c:v>0.26829268299999998</c:v>
                </c:pt>
                <c:pt idx="1203">
                  <c:v>0.26829268299999998</c:v>
                </c:pt>
                <c:pt idx="1204">
                  <c:v>0.26829268299999998</c:v>
                </c:pt>
                <c:pt idx="1205">
                  <c:v>0.26829268299999998</c:v>
                </c:pt>
                <c:pt idx="1206">
                  <c:v>0.26829268299999998</c:v>
                </c:pt>
                <c:pt idx="1207">
                  <c:v>0.26829268299999998</c:v>
                </c:pt>
                <c:pt idx="1208">
                  <c:v>0.26829268299999998</c:v>
                </c:pt>
                <c:pt idx="1209">
                  <c:v>0.26829268299999998</c:v>
                </c:pt>
                <c:pt idx="1210">
                  <c:v>0.26829268299999998</c:v>
                </c:pt>
                <c:pt idx="1211">
                  <c:v>0.26829268299999998</c:v>
                </c:pt>
                <c:pt idx="1212">
                  <c:v>0.26829268299999998</c:v>
                </c:pt>
                <c:pt idx="1213">
                  <c:v>0.26829268299999998</c:v>
                </c:pt>
                <c:pt idx="1214">
                  <c:v>0.26829268299999998</c:v>
                </c:pt>
                <c:pt idx="1215">
                  <c:v>0.26829268299999998</c:v>
                </c:pt>
                <c:pt idx="1216">
                  <c:v>0.26829268299999998</c:v>
                </c:pt>
                <c:pt idx="1217">
                  <c:v>0.26829268299999998</c:v>
                </c:pt>
                <c:pt idx="1218">
                  <c:v>0.26829268299999998</c:v>
                </c:pt>
                <c:pt idx="1219">
                  <c:v>0.26829268299999998</c:v>
                </c:pt>
                <c:pt idx="1220">
                  <c:v>0.26829268299999998</c:v>
                </c:pt>
                <c:pt idx="1221">
                  <c:v>0.26829268299999998</c:v>
                </c:pt>
                <c:pt idx="1222">
                  <c:v>0.26829268299999998</c:v>
                </c:pt>
                <c:pt idx="1223">
                  <c:v>0.26829268299999998</c:v>
                </c:pt>
                <c:pt idx="1224">
                  <c:v>0.26829268299999998</c:v>
                </c:pt>
                <c:pt idx="1225">
                  <c:v>0.26829268299999998</c:v>
                </c:pt>
                <c:pt idx="1226">
                  <c:v>0.26829268299999998</c:v>
                </c:pt>
                <c:pt idx="1227">
                  <c:v>0.26829268299999998</c:v>
                </c:pt>
                <c:pt idx="1228">
                  <c:v>0.26829268299999998</c:v>
                </c:pt>
                <c:pt idx="1229">
                  <c:v>0.26829268299999998</c:v>
                </c:pt>
                <c:pt idx="1230">
                  <c:v>0.26829268299999998</c:v>
                </c:pt>
                <c:pt idx="1231">
                  <c:v>0.26829268299999998</c:v>
                </c:pt>
                <c:pt idx="1232">
                  <c:v>0.26829268299999998</c:v>
                </c:pt>
                <c:pt idx="1233">
                  <c:v>0.26829268299999998</c:v>
                </c:pt>
                <c:pt idx="1234">
                  <c:v>0.26829268299999998</c:v>
                </c:pt>
                <c:pt idx="1235">
                  <c:v>0.26829268299999998</c:v>
                </c:pt>
                <c:pt idx="1236">
                  <c:v>0.26829268299999998</c:v>
                </c:pt>
                <c:pt idx="1237">
                  <c:v>0.29268292699999998</c:v>
                </c:pt>
                <c:pt idx="1238">
                  <c:v>0.29268292699999998</c:v>
                </c:pt>
                <c:pt idx="1239">
                  <c:v>0.29268292699999998</c:v>
                </c:pt>
                <c:pt idx="1240">
                  <c:v>0.29268292699999998</c:v>
                </c:pt>
                <c:pt idx="1241">
                  <c:v>0.29268292699999998</c:v>
                </c:pt>
                <c:pt idx="1242">
                  <c:v>0.29268292699999998</c:v>
                </c:pt>
                <c:pt idx="1243">
                  <c:v>0.29268292699999998</c:v>
                </c:pt>
                <c:pt idx="1244">
                  <c:v>0.29268292699999998</c:v>
                </c:pt>
                <c:pt idx="1245">
                  <c:v>0.29268292699999998</c:v>
                </c:pt>
                <c:pt idx="1246">
                  <c:v>0.29268292699999998</c:v>
                </c:pt>
                <c:pt idx="1247">
                  <c:v>0.29268292699999998</c:v>
                </c:pt>
                <c:pt idx="1248">
                  <c:v>0.29268292699999998</c:v>
                </c:pt>
                <c:pt idx="1249">
                  <c:v>0.29268292699999998</c:v>
                </c:pt>
                <c:pt idx="1250">
                  <c:v>0.29268292699999998</c:v>
                </c:pt>
                <c:pt idx="1251">
                  <c:v>0.29268292699999998</c:v>
                </c:pt>
                <c:pt idx="1252">
                  <c:v>0.29268292699999998</c:v>
                </c:pt>
                <c:pt idx="1253">
                  <c:v>0.29268292699999998</c:v>
                </c:pt>
                <c:pt idx="1254">
                  <c:v>0.29268292699999998</c:v>
                </c:pt>
                <c:pt idx="1255">
                  <c:v>0.29268292699999998</c:v>
                </c:pt>
                <c:pt idx="1256">
                  <c:v>0.29268292699999998</c:v>
                </c:pt>
                <c:pt idx="1257">
                  <c:v>0.29268292699999998</c:v>
                </c:pt>
                <c:pt idx="1258">
                  <c:v>0.29268292699999998</c:v>
                </c:pt>
                <c:pt idx="1259">
                  <c:v>0.29268292699999998</c:v>
                </c:pt>
                <c:pt idx="1260">
                  <c:v>0.29268292699999998</c:v>
                </c:pt>
                <c:pt idx="1261">
                  <c:v>0.29268292699999998</c:v>
                </c:pt>
                <c:pt idx="1262">
                  <c:v>0.29268292699999998</c:v>
                </c:pt>
                <c:pt idx="1263">
                  <c:v>0.29268292699999998</c:v>
                </c:pt>
                <c:pt idx="1264">
                  <c:v>0.29268292699999998</c:v>
                </c:pt>
                <c:pt idx="1265">
                  <c:v>0.29268292699999998</c:v>
                </c:pt>
                <c:pt idx="1266">
                  <c:v>0.29268292699999998</c:v>
                </c:pt>
                <c:pt idx="1267">
                  <c:v>0.29268292699999998</c:v>
                </c:pt>
                <c:pt idx="1268">
                  <c:v>0.29268292699999998</c:v>
                </c:pt>
                <c:pt idx="1269">
                  <c:v>0.29268292699999998</c:v>
                </c:pt>
                <c:pt idx="1270">
                  <c:v>0.29268292699999998</c:v>
                </c:pt>
                <c:pt idx="1271">
                  <c:v>0.29268292699999998</c:v>
                </c:pt>
                <c:pt idx="1272">
                  <c:v>0.29268292699999998</c:v>
                </c:pt>
                <c:pt idx="1273">
                  <c:v>0.29268292699999998</c:v>
                </c:pt>
                <c:pt idx="1274">
                  <c:v>0.29268292699999998</c:v>
                </c:pt>
                <c:pt idx="1275">
                  <c:v>0.29268292699999998</c:v>
                </c:pt>
                <c:pt idx="1276">
                  <c:v>0.29268292699999998</c:v>
                </c:pt>
                <c:pt idx="1277">
                  <c:v>0.29268292699999998</c:v>
                </c:pt>
                <c:pt idx="1278">
                  <c:v>0.29268292699999998</c:v>
                </c:pt>
                <c:pt idx="1279">
                  <c:v>0.29268292699999998</c:v>
                </c:pt>
                <c:pt idx="1280">
                  <c:v>0.29268292699999998</c:v>
                </c:pt>
                <c:pt idx="1281">
                  <c:v>0.29268292699999998</c:v>
                </c:pt>
                <c:pt idx="1282">
                  <c:v>0.29268292699999998</c:v>
                </c:pt>
                <c:pt idx="1283">
                  <c:v>0.29268292699999998</c:v>
                </c:pt>
                <c:pt idx="1284">
                  <c:v>0.29268292699999998</c:v>
                </c:pt>
                <c:pt idx="1285">
                  <c:v>0.29268292699999998</c:v>
                </c:pt>
                <c:pt idx="1286">
                  <c:v>0.29268292699999998</c:v>
                </c:pt>
                <c:pt idx="1287">
                  <c:v>0.29268292699999998</c:v>
                </c:pt>
                <c:pt idx="1288">
                  <c:v>0.29268292699999998</c:v>
                </c:pt>
                <c:pt idx="1289">
                  <c:v>0.29268292699999998</c:v>
                </c:pt>
                <c:pt idx="1290">
                  <c:v>0.29268292699999998</c:v>
                </c:pt>
                <c:pt idx="1291">
                  <c:v>0.29268292699999998</c:v>
                </c:pt>
                <c:pt idx="1292">
                  <c:v>0.29268292699999998</c:v>
                </c:pt>
                <c:pt idx="1293">
                  <c:v>0.29268292699999998</c:v>
                </c:pt>
                <c:pt idx="1294">
                  <c:v>0.29268292699999998</c:v>
                </c:pt>
                <c:pt idx="1295">
                  <c:v>0.29268292699999998</c:v>
                </c:pt>
                <c:pt idx="1296">
                  <c:v>0.29268292699999998</c:v>
                </c:pt>
                <c:pt idx="1297">
                  <c:v>0.29268292699999998</c:v>
                </c:pt>
                <c:pt idx="1298">
                  <c:v>0.29268292699999998</c:v>
                </c:pt>
                <c:pt idx="1299">
                  <c:v>0.29268292699999998</c:v>
                </c:pt>
                <c:pt idx="1300">
                  <c:v>0.29268292699999998</c:v>
                </c:pt>
                <c:pt idx="1301">
                  <c:v>0.29268292699999998</c:v>
                </c:pt>
                <c:pt idx="1302">
                  <c:v>0.29268292699999998</c:v>
                </c:pt>
                <c:pt idx="1303">
                  <c:v>0.29268292699999998</c:v>
                </c:pt>
                <c:pt idx="1304">
                  <c:v>0.29268292699999998</c:v>
                </c:pt>
                <c:pt idx="1305">
                  <c:v>0.29268292699999998</c:v>
                </c:pt>
                <c:pt idx="1306">
                  <c:v>0.29268292699999998</c:v>
                </c:pt>
                <c:pt idx="1307">
                  <c:v>0.29268292699999998</c:v>
                </c:pt>
                <c:pt idx="1308">
                  <c:v>0.29268292699999998</c:v>
                </c:pt>
                <c:pt idx="1309">
                  <c:v>0.29268292699999998</c:v>
                </c:pt>
                <c:pt idx="1310">
                  <c:v>0.29268292699999998</c:v>
                </c:pt>
                <c:pt idx="1311">
                  <c:v>0.29268292699999998</c:v>
                </c:pt>
                <c:pt idx="1312">
                  <c:v>0.29268292699999998</c:v>
                </c:pt>
                <c:pt idx="1313">
                  <c:v>0.29268292699999998</c:v>
                </c:pt>
                <c:pt idx="1314">
                  <c:v>0.29268292699999998</c:v>
                </c:pt>
                <c:pt idx="1315">
                  <c:v>0.29268292699999998</c:v>
                </c:pt>
                <c:pt idx="1316">
                  <c:v>0.29268292699999998</c:v>
                </c:pt>
                <c:pt idx="1317">
                  <c:v>0.29268292699999998</c:v>
                </c:pt>
                <c:pt idx="1318">
                  <c:v>0.29268292699999998</c:v>
                </c:pt>
                <c:pt idx="1319">
                  <c:v>0.29268292699999998</c:v>
                </c:pt>
                <c:pt idx="1320">
                  <c:v>0.29268292699999998</c:v>
                </c:pt>
                <c:pt idx="1321">
                  <c:v>0.29268292699999998</c:v>
                </c:pt>
                <c:pt idx="1322">
                  <c:v>0.29268292699999998</c:v>
                </c:pt>
                <c:pt idx="1323">
                  <c:v>0.29268292699999998</c:v>
                </c:pt>
                <c:pt idx="1324">
                  <c:v>0.29268292699999998</c:v>
                </c:pt>
                <c:pt idx="1325">
                  <c:v>0.29268292699999998</c:v>
                </c:pt>
                <c:pt idx="1326">
                  <c:v>0.29268292699999998</c:v>
                </c:pt>
                <c:pt idx="1327">
                  <c:v>0.29268292699999998</c:v>
                </c:pt>
                <c:pt idx="1328">
                  <c:v>0.29268292699999998</c:v>
                </c:pt>
                <c:pt idx="1329">
                  <c:v>0.29268292699999998</c:v>
                </c:pt>
                <c:pt idx="1330">
                  <c:v>0.29268292699999998</c:v>
                </c:pt>
                <c:pt idx="1331">
                  <c:v>0.29268292699999998</c:v>
                </c:pt>
                <c:pt idx="1332">
                  <c:v>0.29268292699999998</c:v>
                </c:pt>
                <c:pt idx="1333">
                  <c:v>0.29268292699999998</c:v>
                </c:pt>
                <c:pt idx="1334">
                  <c:v>0.29268292699999998</c:v>
                </c:pt>
                <c:pt idx="1335">
                  <c:v>0.29268292699999998</c:v>
                </c:pt>
                <c:pt idx="1336">
                  <c:v>0.29268292699999998</c:v>
                </c:pt>
                <c:pt idx="1337">
                  <c:v>0.29268292699999998</c:v>
                </c:pt>
                <c:pt idx="1338">
                  <c:v>0.29268292699999998</c:v>
                </c:pt>
                <c:pt idx="1339">
                  <c:v>0.29268292699999998</c:v>
                </c:pt>
                <c:pt idx="1340">
                  <c:v>0.29268292699999998</c:v>
                </c:pt>
                <c:pt idx="1341">
                  <c:v>0.29268292699999998</c:v>
                </c:pt>
                <c:pt idx="1342">
                  <c:v>0.29268292699999998</c:v>
                </c:pt>
                <c:pt idx="1343">
                  <c:v>0.29268292699999998</c:v>
                </c:pt>
                <c:pt idx="1344">
                  <c:v>0.29268292699999998</c:v>
                </c:pt>
                <c:pt idx="1345">
                  <c:v>0.29268292699999998</c:v>
                </c:pt>
                <c:pt idx="1346">
                  <c:v>0.29268292699999998</c:v>
                </c:pt>
                <c:pt idx="1347">
                  <c:v>0.29268292699999998</c:v>
                </c:pt>
                <c:pt idx="1348">
                  <c:v>0.29268292699999998</c:v>
                </c:pt>
                <c:pt idx="1349">
                  <c:v>0.29268292699999998</c:v>
                </c:pt>
                <c:pt idx="1350">
                  <c:v>0.29268292699999998</c:v>
                </c:pt>
                <c:pt idx="1351">
                  <c:v>0.29268292699999998</c:v>
                </c:pt>
                <c:pt idx="1352">
                  <c:v>0.29268292699999998</c:v>
                </c:pt>
                <c:pt idx="1353">
                  <c:v>0.29268292699999998</c:v>
                </c:pt>
                <c:pt idx="1354">
                  <c:v>0.29268292699999998</c:v>
                </c:pt>
                <c:pt idx="1355">
                  <c:v>0.29268292699999998</c:v>
                </c:pt>
                <c:pt idx="1356">
                  <c:v>0.29268292699999998</c:v>
                </c:pt>
                <c:pt idx="1357">
                  <c:v>0.29268292699999998</c:v>
                </c:pt>
                <c:pt idx="1358">
                  <c:v>0.29268292699999998</c:v>
                </c:pt>
                <c:pt idx="1359">
                  <c:v>0.29268292699999998</c:v>
                </c:pt>
                <c:pt idx="1360">
                  <c:v>0.29268292699999998</c:v>
                </c:pt>
                <c:pt idx="1361">
                  <c:v>0.29268292699999998</c:v>
                </c:pt>
                <c:pt idx="1362">
                  <c:v>0.29268292699999998</c:v>
                </c:pt>
                <c:pt idx="1363">
                  <c:v>0.29268292699999998</c:v>
                </c:pt>
                <c:pt idx="1364">
                  <c:v>0.29268292699999998</c:v>
                </c:pt>
                <c:pt idx="1365">
                  <c:v>0.29268292699999998</c:v>
                </c:pt>
                <c:pt idx="1366">
                  <c:v>0.29268292699999998</c:v>
                </c:pt>
                <c:pt idx="1367">
                  <c:v>0.29268292699999998</c:v>
                </c:pt>
                <c:pt idx="1368">
                  <c:v>0.29268292699999998</c:v>
                </c:pt>
                <c:pt idx="1369">
                  <c:v>0.29268292699999998</c:v>
                </c:pt>
                <c:pt idx="1370">
                  <c:v>0.29268292699999998</c:v>
                </c:pt>
                <c:pt idx="1371">
                  <c:v>0.29268292699999998</c:v>
                </c:pt>
                <c:pt idx="1372">
                  <c:v>0.29268292699999998</c:v>
                </c:pt>
                <c:pt idx="1373">
                  <c:v>0.29268292699999998</c:v>
                </c:pt>
                <c:pt idx="1374">
                  <c:v>0.29268292699999998</c:v>
                </c:pt>
                <c:pt idx="1375">
                  <c:v>0.29268292699999998</c:v>
                </c:pt>
                <c:pt idx="1376">
                  <c:v>0.29268292699999998</c:v>
                </c:pt>
                <c:pt idx="1377">
                  <c:v>0.29268292699999998</c:v>
                </c:pt>
                <c:pt idx="1378">
                  <c:v>0.29268292699999998</c:v>
                </c:pt>
                <c:pt idx="1379">
                  <c:v>0.29268292699999998</c:v>
                </c:pt>
                <c:pt idx="1380">
                  <c:v>0.29268292699999998</c:v>
                </c:pt>
                <c:pt idx="1381">
                  <c:v>0.29268292699999998</c:v>
                </c:pt>
                <c:pt idx="1382">
                  <c:v>0.29268292699999998</c:v>
                </c:pt>
                <c:pt idx="1383">
                  <c:v>0.29268292699999998</c:v>
                </c:pt>
                <c:pt idx="1384">
                  <c:v>0.29268292699999998</c:v>
                </c:pt>
                <c:pt idx="1385">
                  <c:v>0.29268292699999998</c:v>
                </c:pt>
                <c:pt idx="1386">
                  <c:v>0.29268292699999998</c:v>
                </c:pt>
                <c:pt idx="1387">
                  <c:v>0.29268292699999998</c:v>
                </c:pt>
                <c:pt idx="1388">
                  <c:v>0.29268292699999998</c:v>
                </c:pt>
                <c:pt idx="1389">
                  <c:v>0.29268292699999998</c:v>
                </c:pt>
                <c:pt idx="1390">
                  <c:v>0.29268292699999998</c:v>
                </c:pt>
                <c:pt idx="1391">
                  <c:v>0.29268292699999998</c:v>
                </c:pt>
                <c:pt idx="1392">
                  <c:v>0.29268292699999998</c:v>
                </c:pt>
                <c:pt idx="1393">
                  <c:v>0.29268292699999998</c:v>
                </c:pt>
                <c:pt idx="1394">
                  <c:v>0.29268292699999998</c:v>
                </c:pt>
                <c:pt idx="1395">
                  <c:v>0.29268292699999998</c:v>
                </c:pt>
                <c:pt idx="1396">
                  <c:v>0.29268292699999998</c:v>
                </c:pt>
                <c:pt idx="1397">
                  <c:v>0.29268292699999998</c:v>
                </c:pt>
                <c:pt idx="1398">
                  <c:v>0.29268292699999998</c:v>
                </c:pt>
                <c:pt idx="1399">
                  <c:v>0.29268292699999998</c:v>
                </c:pt>
                <c:pt idx="1400">
                  <c:v>0.29268292699999998</c:v>
                </c:pt>
                <c:pt idx="1401">
                  <c:v>0.29268292699999998</c:v>
                </c:pt>
                <c:pt idx="1402">
                  <c:v>0.29268292699999998</c:v>
                </c:pt>
                <c:pt idx="1403">
                  <c:v>0.29268292699999998</c:v>
                </c:pt>
                <c:pt idx="1404">
                  <c:v>0.29268292699999998</c:v>
                </c:pt>
                <c:pt idx="1405">
                  <c:v>0.29268292699999998</c:v>
                </c:pt>
                <c:pt idx="1406">
                  <c:v>0.29268292699999998</c:v>
                </c:pt>
                <c:pt idx="1407">
                  <c:v>0.29268292699999998</c:v>
                </c:pt>
                <c:pt idx="1408">
                  <c:v>0.29268292699999998</c:v>
                </c:pt>
                <c:pt idx="1409">
                  <c:v>0.29268292699999998</c:v>
                </c:pt>
                <c:pt idx="1410">
                  <c:v>0.29268292699999998</c:v>
                </c:pt>
                <c:pt idx="1411">
                  <c:v>0.29268292699999998</c:v>
                </c:pt>
                <c:pt idx="1412">
                  <c:v>0.31707317099999999</c:v>
                </c:pt>
                <c:pt idx="1413">
                  <c:v>0.31707317099999999</c:v>
                </c:pt>
                <c:pt idx="1414">
                  <c:v>0.31707317099999999</c:v>
                </c:pt>
                <c:pt idx="1415">
                  <c:v>0.31707317099999999</c:v>
                </c:pt>
                <c:pt idx="1416">
                  <c:v>0.31707317099999999</c:v>
                </c:pt>
                <c:pt idx="1417">
                  <c:v>0.31707317099999999</c:v>
                </c:pt>
                <c:pt idx="1418">
                  <c:v>0.31707317099999999</c:v>
                </c:pt>
                <c:pt idx="1419">
                  <c:v>0.31707317099999999</c:v>
                </c:pt>
                <c:pt idx="1420">
                  <c:v>0.31707317099999999</c:v>
                </c:pt>
                <c:pt idx="1421">
                  <c:v>0.31707317099999999</c:v>
                </c:pt>
                <c:pt idx="1422">
                  <c:v>0.31707317099999999</c:v>
                </c:pt>
                <c:pt idx="1423">
                  <c:v>0.31707317099999999</c:v>
                </c:pt>
                <c:pt idx="1424">
                  <c:v>0.31707317099999999</c:v>
                </c:pt>
                <c:pt idx="1425">
                  <c:v>0.31707317099999999</c:v>
                </c:pt>
                <c:pt idx="1426">
                  <c:v>0.31707317099999999</c:v>
                </c:pt>
                <c:pt idx="1427">
                  <c:v>0.31707317099999999</c:v>
                </c:pt>
                <c:pt idx="1428">
                  <c:v>0.31707317099999999</c:v>
                </c:pt>
                <c:pt idx="1429">
                  <c:v>0.31707317099999999</c:v>
                </c:pt>
                <c:pt idx="1430">
                  <c:v>0.31707317099999999</c:v>
                </c:pt>
                <c:pt idx="1431">
                  <c:v>0.31707317099999999</c:v>
                </c:pt>
                <c:pt idx="1432">
                  <c:v>0.31707317099999999</c:v>
                </c:pt>
                <c:pt idx="1433">
                  <c:v>0.31707317099999999</c:v>
                </c:pt>
                <c:pt idx="1434">
                  <c:v>0.31707317099999999</c:v>
                </c:pt>
                <c:pt idx="1435">
                  <c:v>0.31707317099999999</c:v>
                </c:pt>
                <c:pt idx="1436">
                  <c:v>0.31707317099999999</c:v>
                </c:pt>
                <c:pt idx="1437">
                  <c:v>0.31707317099999999</c:v>
                </c:pt>
                <c:pt idx="1438">
                  <c:v>0.31707317099999999</c:v>
                </c:pt>
                <c:pt idx="1439">
                  <c:v>0.31707317099999999</c:v>
                </c:pt>
                <c:pt idx="1440">
                  <c:v>0.31707317099999999</c:v>
                </c:pt>
                <c:pt idx="1441">
                  <c:v>0.31707317099999999</c:v>
                </c:pt>
                <c:pt idx="1442">
                  <c:v>0.31707317099999999</c:v>
                </c:pt>
                <c:pt idx="1443">
                  <c:v>0.31707317099999999</c:v>
                </c:pt>
                <c:pt idx="1444">
                  <c:v>0.31707317099999999</c:v>
                </c:pt>
                <c:pt idx="1445">
                  <c:v>0.31707317099999999</c:v>
                </c:pt>
                <c:pt idx="1446">
                  <c:v>0.31707317099999999</c:v>
                </c:pt>
                <c:pt idx="1447">
                  <c:v>0.31707317099999999</c:v>
                </c:pt>
                <c:pt idx="1448">
                  <c:v>0.31707317099999999</c:v>
                </c:pt>
                <c:pt idx="1449">
                  <c:v>0.31707317099999999</c:v>
                </c:pt>
                <c:pt idx="1450">
                  <c:v>0.31707317099999999</c:v>
                </c:pt>
                <c:pt idx="1451">
                  <c:v>0.31707317099999999</c:v>
                </c:pt>
                <c:pt idx="1452">
                  <c:v>0.31707317099999999</c:v>
                </c:pt>
                <c:pt idx="1453">
                  <c:v>0.31707317099999999</c:v>
                </c:pt>
                <c:pt idx="1454">
                  <c:v>0.31707317099999999</c:v>
                </c:pt>
                <c:pt idx="1455">
                  <c:v>0.31707317099999999</c:v>
                </c:pt>
                <c:pt idx="1456">
                  <c:v>0.31707317099999999</c:v>
                </c:pt>
                <c:pt idx="1457">
                  <c:v>0.31707317099999999</c:v>
                </c:pt>
                <c:pt idx="1458">
                  <c:v>0.31707317099999999</c:v>
                </c:pt>
                <c:pt idx="1459">
                  <c:v>0.31707317099999999</c:v>
                </c:pt>
                <c:pt idx="1460">
                  <c:v>0.31707317099999999</c:v>
                </c:pt>
                <c:pt idx="1461">
                  <c:v>0.31707317099999999</c:v>
                </c:pt>
                <c:pt idx="1462">
                  <c:v>0.31707317099999999</c:v>
                </c:pt>
                <c:pt idx="1463">
                  <c:v>0.31707317099999999</c:v>
                </c:pt>
                <c:pt idx="1464">
                  <c:v>0.31707317099999999</c:v>
                </c:pt>
                <c:pt idx="1465">
                  <c:v>0.31707317099999999</c:v>
                </c:pt>
                <c:pt idx="1466">
                  <c:v>0.31707317099999999</c:v>
                </c:pt>
                <c:pt idx="1467">
                  <c:v>0.31707317099999999</c:v>
                </c:pt>
                <c:pt idx="1468">
                  <c:v>0.31707317099999999</c:v>
                </c:pt>
                <c:pt idx="1469">
                  <c:v>0.31707317099999999</c:v>
                </c:pt>
                <c:pt idx="1470">
                  <c:v>0.31707317099999999</c:v>
                </c:pt>
                <c:pt idx="1471">
                  <c:v>0.31707317099999999</c:v>
                </c:pt>
                <c:pt idx="1472">
                  <c:v>0.31707317099999999</c:v>
                </c:pt>
                <c:pt idx="1473">
                  <c:v>0.31707317099999999</c:v>
                </c:pt>
                <c:pt idx="1474">
                  <c:v>0.31707317099999999</c:v>
                </c:pt>
                <c:pt idx="1475">
                  <c:v>0.31707317099999999</c:v>
                </c:pt>
                <c:pt idx="1476">
                  <c:v>0.31707317099999999</c:v>
                </c:pt>
                <c:pt idx="1477">
                  <c:v>0.31707317099999999</c:v>
                </c:pt>
                <c:pt idx="1478">
                  <c:v>0.31707317099999999</c:v>
                </c:pt>
                <c:pt idx="1479">
                  <c:v>0.31707317099999999</c:v>
                </c:pt>
                <c:pt idx="1480">
                  <c:v>0.31707317099999999</c:v>
                </c:pt>
                <c:pt idx="1481">
                  <c:v>0.31707317099999999</c:v>
                </c:pt>
                <c:pt idx="1482">
                  <c:v>0.31707317099999999</c:v>
                </c:pt>
                <c:pt idx="1483">
                  <c:v>0.31707317099999999</c:v>
                </c:pt>
                <c:pt idx="1484">
                  <c:v>0.31707317099999999</c:v>
                </c:pt>
                <c:pt idx="1485">
                  <c:v>0.31707317099999999</c:v>
                </c:pt>
                <c:pt idx="1486">
                  <c:v>0.31707317099999999</c:v>
                </c:pt>
                <c:pt idx="1487">
                  <c:v>0.31707317099999999</c:v>
                </c:pt>
                <c:pt idx="1488">
                  <c:v>0.31707317099999999</c:v>
                </c:pt>
                <c:pt idx="1489">
                  <c:v>0.31707317099999999</c:v>
                </c:pt>
                <c:pt idx="1490">
                  <c:v>0.31707317099999999</c:v>
                </c:pt>
                <c:pt idx="1491">
                  <c:v>0.31707317099999999</c:v>
                </c:pt>
                <c:pt idx="1492">
                  <c:v>0.31707317099999999</c:v>
                </c:pt>
                <c:pt idx="1493">
                  <c:v>0.31707317099999999</c:v>
                </c:pt>
                <c:pt idx="1494">
                  <c:v>0.31707317099999999</c:v>
                </c:pt>
                <c:pt idx="1495">
                  <c:v>0.31707317099999999</c:v>
                </c:pt>
                <c:pt idx="1496">
                  <c:v>0.31707317099999999</c:v>
                </c:pt>
                <c:pt idx="1497">
                  <c:v>0.31707317099999999</c:v>
                </c:pt>
                <c:pt idx="1498">
                  <c:v>0.31707317099999999</c:v>
                </c:pt>
                <c:pt idx="1499">
                  <c:v>0.31707317099999999</c:v>
                </c:pt>
                <c:pt idx="1500">
                  <c:v>0.31707317099999999</c:v>
                </c:pt>
                <c:pt idx="1501">
                  <c:v>0.31707317099999999</c:v>
                </c:pt>
                <c:pt idx="1502">
                  <c:v>0.31707317099999999</c:v>
                </c:pt>
                <c:pt idx="1503">
                  <c:v>0.31707317099999999</c:v>
                </c:pt>
                <c:pt idx="1504">
                  <c:v>0.31707317099999999</c:v>
                </c:pt>
                <c:pt idx="1505">
                  <c:v>0.31707317099999999</c:v>
                </c:pt>
                <c:pt idx="1506">
                  <c:v>0.31707317099999999</c:v>
                </c:pt>
                <c:pt idx="1507">
                  <c:v>0.31707317099999999</c:v>
                </c:pt>
                <c:pt idx="1508">
                  <c:v>0.31707317099999999</c:v>
                </c:pt>
                <c:pt idx="1509">
                  <c:v>0.31707317099999999</c:v>
                </c:pt>
                <c:pt idx="1510">
                  <c:v>0.31707317099999999</c:v>
                </c:pt>
                <c:pt idx="1511">
                  <c:v>0.31707317099999999</c:v>
                </c:pt>
                <c:pt idx="1512">
                  <c:v>0.31707317099999999</c:v>
                </c:pt>
                <c:pt idx="1513">
                  <c:v>0.31707317099999999</c:v>
                </c:pt>
                <c:pt idx="1514">
                  <c:v>0.31707317099999999</c:v>
                </c:pt>
                <c:pt idx="1515">
                  <c:v>0.31707317099999999</c:v>
                </c:pt>
                <c:pt idx="1516">
                  <c:v>0.31707317099999999</c:v>
                </c:pt>
                <c:pt idx="1517">
                  <c:v>0.31707317099999999</c:v>
                </c:pt>
                <c:pt idx="1518">
                  <c:v>0.31707317099999999</c:v>
                </c:pt>
                <c:pt idx="1519">
                  <c:v>0.31707317099999999</c:v>
                </c:pt>
                <c:pt idx="1520">
                  <c:v>0.31707317099999999</c:v>
                </c:pt>
                <c:pt idx="1521">
                  <c:v>0.31707317099999999</c:v>
                </c:pt>
                <c:pt idx="1522">
                  <c:v>0.31707317099999999</c:v>
                </c:pt>
                <c:pt idx="1523">
                  <c:v>0.31707317099999999</c:v>
                </c:pt>
                <c:pt idx="1524">
                  <c:v>0.31707317099999999</c:v>
                </c:pt>
                <c:pt idx="1525">
                  <c:v>0.31707317099999999</c:v>
                </c:pt>
                <c:pt idx="1526">
                  <c:v>0.31707317099999999</c:v>
                </c:pt>
                <c:pt idx="1527">
                  <c:v>0.31707317099999999</c:v>
                </c:pt>
                <c:pt idx="1528">
                  <c:v>0.31707317099999999</c:v>
                </c:pt>
                <c:pt idx="1529">
                  <c:v>0.31707317099999999</c:v>
                </c:pt>
                <c:pt idx="1530">
                  <c:v>0.31707317099999999</c:v>
                </c:pt>
                <c:pt idx="1531">
                  <c:v>0.31707317099999999</c:v>
                </c:pt>
                <c:pt idx="1532">
                  <c:v>0.31707317099999999</c:v>
                </c:pt>
                <c:pt idx="1533">
                  <c:v>0.31707317099999999</c:v>
                </c:pt>
                <c:pt idx="1534">
                  <c:v>0.31707317099999999</c:v>
                </c:pt>
                <c:pt idx="1535">
                  <c:v>0.31707317099999999</c:v>
                </c:pt>
                <c:pt idx="1536">
                  <c:v>0.31707317099999999</c:v>
                </c:pt>
                <c:pt idx="1537">
                  <c:v>0.31707317099999999</c:v>
                </c:pt>
                <c:pt idx="1538">
                  <c:v>0.31707317099999999</c:v>
                </c:pt>
                <c:pt idx="1539">
                  <c:v>0.31707317099999999</c:v>
                </c:pt>
                <c:pt idx="1540">
                  <c:v>0.31707317099999999</c:v>
                </c:pt>
                <c:pt idx="1541">
                  <c:v>0.31707317099999999</c:v>
                </c:pt>
                <c:pt idx="1542">
                  <c:v>0.31707317099999999</c:v>
                </c:pt>
                <c:pt idx="1543">
                  <c:v>0.31707317099999999</c:v>
                </c:pt>
                <c:pt idx="1544">
                  <c:v>0.31707317099999999</c:v>
                </c:pt>
                <c:pt idx="1545">
                  <c:v>0.31707317099999999</c:v>
                </c:pt>
                <c:pt idx="1546">
                  <c:v>0.31707317099999999</c:v>
                </c:pt>
                <c:pt idx="1547">
                  <c:v>0.31707317099999999</c:v>
                </c:pt>
                <c:pt idx="1548">
                  <c:v>0.31707317099999999</c:v>
                </c:pt>
                <c:pt idx="1549">
                  <c:v>0.31707317099999999</c:v>
                </c:pt>
                <c:pt idx="1550">
                  <c:v>0.31707317099999999</c:v>
                </c:pt>
                <c:pt idx="1551">
                  <c:v>0.31707317099999999</c:v>
                </c:pt>
                <c:pt idx="1552">
                  <c:v>0.31707317099999999</c:v>
                </c:pt>
                <c:pt idx="1553">
                  <c:v>0.31707317099999999</c:v>
                </c:pt>
                <c:pt idx="1554">
                  <c:v>0.34146341499999999</c:v>
                </c:pt>
                <c:pt idx="1555">
                  <c:v>0.34146341499999999</c:v>
                </c:pt>
                <c:pt idx="1556">
                  <c:v>0.34146341499999999</c:v>
                </c:pt>
                <c:pt idx="1557">
                  <c:v>0.34146341499999999</c:v>
                </c:pt>
                <c:pt idx="1558">
                  <c:v>0.34146341499999999</c:v>
                </c:pt>
                <c:pt idx="1559">
                  <c:v>0.34146341499999999</c:v>
                </c:pt>
                <c:pt idx="1560">
                  <c:v>0.34146341499999999</c:v>
                </c:pt>
                <c:pt idx="1561">
                  <c:v>0.34146341499999999</c:v>
                </c:pt>
                <c:pt idx="1562">
                  <c:v>0.34146341499999999</c:v>
                </c:pt>
                <c:pt idx="1563">
                  <c:v>0.34146341499999999</c:v>
                </c:pt>
                <c:pt idx="1564">
                  <c:v>0.34146341499999999</c:v>
                </c:pt>
                <c:pt idx="1565">
                  <c:v>0.34146341499999999</c:v>
                </c:pt>
                <c:pt idx="1566">
                  <c:v>0.34146341499999999</c:v>
                </c:pt>
                <c:pt idx="1567">
                  <c:v>0.34146341499999999</c:v>
                </c:pt>
                <c:pt idx="1568">
                  <c:v>0.34146341499999999</c:v>
                </c:pt>
                <c:pt idx="1569">
                  <c:v>0.34146341499999999</c:v>
                </c:pt>
                <c:pt idx="1570">
                  <c:v>0.34146341499999999</c:v>
                </c:pt>
                <c:pt idx="1571">
                  <c:v>0.34146341499999999</c:v>
                </c:pt>
                <c:pt idx="1572">
                  <c:v>0.34146341499999999</c:v>
                </c:pt>
                <c:pt idx="1573">
                  <c:v>0.34146341499999999</c:v>
                </c:pt>
                <c:pt idx="1574">
                  <c:v>0.34146341499999999</c:v>
                </c:pt>
                <c:pt idx="1575">
                  <c:v>0.34146341499999999</c:v>
                </c:pt>
                <c:pt idx="1576">
                  <c:v>0.34146341499999999</c:v>
                </c:pt>
                <c:pt idx="1577">
                  <c:v>0.34146341499999999</c:v>
                </c:pt>
                <c:pt idx="1578">
                  <c:v>0.34146341499999999</c:v>
                </c:pt>
                <c:pt idx="1579">
                  <c:v>0.34146341499999999</c:v>
                </c:pt>
                <c:pt idx="1580">
                  <c:v>0.34146341499999999</c:v>
                </c:pt>
                <c:pt idx="1581">
                  <c:v>0.34146341499999999</c:v>
                </c:pt>
                <c:pt idx="1582">
                  <c:v>0.34146341499999999</c:v>
                </c:pt>
                <c:pt idx="1583">
                  <c:v>0.34146341499999999</c:v>
                </c:pt>
                <c:pt idx="1584">
                  <c:v>0.34146341499999999</c:v>
                </c:pt>
                <c:pt idx="1585">
                  <c:v>0.34146341499999999</c:v>
                </c:pt>
                <c:pt idx="1586">
                  <c:v>0.34146341499999999</c:v>
                </c:pt>
                <c:pt idx="1587">
                  <c:v>0.34146341499999999</c:v>
                </c:pt>
                <c:pt idx="1588">
                  <c:v>0.34146341499999999</c:v>
                </c:pt>
                <c:pt idx="1589">
                  <c:v>0.34146341499999999</c:v>
                </c:pt>
                <c:pt idx="1590">
                  <c:v>0.34146341499999999</c:v>
                </c:pt>
                <c:pt idx="1591">
                  <c:v>0.34146341499999999</c:v>
                </c:pt>
                <c:pt idx="1592">
                  <c:v>0.34146341499999999</c:v>
                </c:pt>
                <c:pt idx="1593">
                  <c:v>0.34146341499999999</c:v>
                </c:pt>
                <c:pt idx="1594">
                  <c:v>0.34146341499999999</c:v>
                </c:pt>
                <c:pt idx="1595">
                  <c:v>0.34146341499999999</c:v>
                </c:pt>
                <c:pt idx="1596">
                  <c:v>0.34146341499999999</c:v>
                </c:pt>
                <c:pt idx="1597">
                  <c:v>0.34146341499999999</c:v>
                </c:pt>
                <c:pt idx="1598">
                  <c:v>0.34146341499999999</c:v>
                </c:pt>
                <c:pt idx="1599">
                  <c:v>0.34146341499999999</c:v>
                </c:pt>
                <c:pt idx="1600">
                  <c:v>0.34146341499999999</c:v>
                </c:pt>
                <c:pt idx="1601">
                  <c:v>0.34146341499999999</c:v>
                </c:pt>
                <c:pt idx="1602">
                  <c:v>0.34146341499999999</c:v>
                </c:pt>
                <c:pt idx="1603">
                  <c:v>0.34146341499999999</c:v>
                </c:pt>
                <c:pt idx="1604">
                  <c:v>0.34146341499999999</c:v>
                </c:pt>
                <c:pt idx="1605">
                  <c:v>0.34146341499999999</c:v>
                </c:pt>
                <c:pt idx="1606">
                  <c:v>0.34146341499999999</c:v>
                </c:pt>
                <c:pt idx="1607">
                  <c:v>0.34146341499999999</c:v>
                </c:pt>
                <c:pt idx="1608">
                  <c:v>0.34146341499999999</c:v>
                </c:pt>
                <c:pt idx="1609">
                  <c:v>0.34146341499999999</c:v>
                </c:pt>
                <c:pt idx="1610">
                  <c:v>0.34146341499999999</c:v>
                </c:pt>
                <c:pt idx="1611">
                  <c:v>0.34146341499999999</c:v>
                </c:pt>
                <c:pt idx="1612">
                  <c:v>0.34146341499999999</c:v>
                </c:pt>
                <c:pt idx="1613">
                  <c:v>0.34146341499999999</c:v>
                </c:pt>
                <c:pt idx="1614">
                  <c:v>0.34146341499999999</c:v>
                </c:pt>
                <c:pt idx="1615">
                  <c:v>0.34146341499999999</c:v>
                </c:pt>
                <c:pt idx="1616">
                  <c:v>0.34146341499999999</c:v>
                </c:pt>
                <c:pt idx="1617">
                  <c:v>0.34146341499999999</c:v>
                </c:pt>
                <c:pt idx="1618">
                  <c:v>0.34146341499999999</c:v>
                </c:pt>
                <c:pt idx="1619">
                  <c:v>0.34146341499999999</c:v>
                </c:pt>
                <c:pt idx="1620">
                  <c:v>0.34146341499999999</c:v>
                </c:pt>
                <c:pt idx="1621">
                  <c:v>0.34146341499999999</c:v>
                </c:pt>
                <c:pt idx="1622">
                  <c:v>0.34146341499999999</c:v>
                </c:pt>
                <c:pt idx="1623">
                  <c:v>0.34146341499999999</c:v>
                </c:pt>
                <c:pt idx="1624">
                  <c:v>0.34146341499999999</c:v>
                </c:pt>
                <c:pt idx="1625">
                  <c:v>0.34146341499999999</c:v>
                </c:pt>
                <c:pt idx="1626">
                  <c:v>0.34146341499999999</c:v>
                </c:pt>
                <c:pt idx="1627">
                  <c:v>0.34146341499999999</c:v>
                </c:pt>
                <c:pt idx="1628">
                  <c:v>0.34146341499999999</c:v>
                </c:pt>
                <c:pt idx="1629">
                  <c:v>0.34146341499999999</c:v>
                </c:pt>
                <c:pt idx="1630">
                  <c:v>0.34146341499999999</c:v>
                </c:pt>
                <c:pt idx="1631">
                  <c:v>0.34146341499999999</c:v>
                </c:pt>
                <c:pt idx="1632">
                  <c:v>0.34146341499999999</c:v>
                </c:pt>
                <c:pt idx="1633">
                  <c:v>0.34146341499999999</c:v>
                </c:pt>
                <c:pt idx="1634">
                  <c:v>0.34146341499999999</c:v>
                </c:pt>
                <c:pt idx="1635">
                  <c:v>0.34146341499999999</c:v>
                </c:pt>
                <c:pt idx="1636">
                  <c:v>0.34146341499999999</c:v>
                </c:pt>
                <c:pt idx="1637">
                  <c:v>0.34146341499999999</c:v>
                </c:pt>
                <c:pt idx="1638">
                  <c:v>0.365853659</c:v>
                </c:pt>
                <c:pt idx="1639">
                  <c:v>0.365853659</c:v>
                </c:pt>
                <c:pt idx="1640">
                  <c:v>0.365853659</c:v>
                </c:pt>
                <c:pt idx="1641">
                  <c:v>0.365853659</c:v>
                </c:pt>
                <c:pt idx="1642">
                  <c:v>0.365853659</c:v>
                </c:pt>
                <c:pt idx="1643">
                  <c:v>0.365853659</c:v>
                </c:pt>
                <c:pt idx="1644">
                  <c:v>0.365853659</c:v>
                </c:pt>
                <c:pt idx="1645">
                  <c:v>0.365853659</c:v>
                </c:pt>
                <c:pt idx="1646">
                  <c:v>0.365853659</c:v>
                </c:pt>
                <c:pt idx="1647">
                  <c:v>0.365853659</c:v>
                </c:pt>
                <c:pt idx="1648">
                  <c:v>0.365853659</c:v>
                </c:pt>
                <c:pt idx="1649">
                  <c:v>0.365853659</c:v>
                </c:pt>
                <c:pt idx="1650">
                  <c:v>0.365853659</c:v>
                </c:pt>
                <c:pt idx="1651">
                  <c:v>0.365853659</c:v>
                </c:pt>
                <c:pt idx="1652">
                  <c:v>0.365853659</c:v>
                </c:pt>
                <c:pt idx="1653">
                  <c:v>0.365853659</c:v>
                </c:pt>
                <c:pt idx="1654">
                  <c:v>0.365853659</c:v>
                </c:pt>
                <c:pt idx="1655">
                  <c:v>0.365853659</c:v>
                </c:pt>
                <c:pt idx="1656">
                  <c:v>0.365853659</c:v>
                </c:pt>
                <c:pt idx="1657">
                  <c:v>0.365853659</c:v>
                </c:pt>
                <c:pt idx="1658">
                  <c:v>0.365853659</c:v>
                </c:pt>
                <c:pt idx="1659">
                  <c:v>0.365853659</c:v>
                </c:pt>
                <c:pt idx="1660">
                  <c:v>0.365853659</c:v>
                </c:pt>
                <c:pt idx="1661">
                  <c:v>0.365853659</c:v>
                </c:pt>
                <c:pt idx="1662">
                  <c:v>0.365853659</c:v>
                </c:pt>
                <c:pt idx="1663">
                  <c:v>0.365853659</c:v>
                </c:pt>
                <c:pt idx="1664">
                  <c:v>0.365853659</c:v>
                </c:pt>
                <c:pt idx="1665">
                  <c:v>0.365853659</c:v>
                </c:pt>
                <c:pt idx="1666">
                  <c:v>0.365853659</c:v>
                </c:pt>
                <c:pt idx="1667">
                  <c:v>0.365853659</c:v>
                </c:pt>
                <c:pt idx="1668">
                  <c:v>0.365853659</c:v>
                </c:pt>
                <c:pt idx="1669">
                  <c:v>0.365853659</c:v>
                </c:pt>
                <c:pt idx="1670">
                  <c:v>0.365853659</c:v>
                </c:pt>
                <c:pt idx="1671">
                  <c:v>0.365853659</c:v>
                </c:pt>
                <c:pt idx="1672">
                  <c:v>0.365853659</c:v>
                </c:pt>
                <c:pt idx="1673">
                  <c:v>0.365853659</c:v>
                </c:pt>
                <c:pt idx="1674">
                  <c:v>0.365853659</c:v>
                </c:pt>
                <c:pt idx="1675">
                  <c:v>0.365853659</c:v>
                </c:pt>
                <c:pt idx="1676">
                  <c:v>0.365853659</c:v>
                </c:pt>
                <c:pt idx="1677">
                  <c:v>0.365853659</c:v>
                </c:pt>
                <c:pt idx="1678">
                  <c:v>0.365853659</c:v>
                </c:pt>
                <c:pt idx="1679">
                  <c:v>0.365853659</c:v>
                </c:pt>
                <c:pt idx="1680">
                  <c:v>0.365853659</c:v>
                </c:pt>
                <c:pt idx="1681">
                  <c:v>0.365853659</c:v>
                </c:pt>
                <c:pt idx="1682">
                  <c:v>0.365853659</c:v>
                </c:pt>
                <c:pt idx="1683">
                  <c:v>0.365853659</c:v>
                </c:pt>
                <c:pt idx="1684">
                  <c:v>0.365853659</c:v>
                </c:pt>
                <c:pt idx="1685">
                  <c:v>0.365853659</c:v>
                </c:pt>
                <c:pt idx="1686">
                  <c:v>0.365853659</c:v>
                </c:pt>
                <c:pt idx="1687">
                  <c:v>0.365853659</c:v>
                </c:pt>
                <c:pt idx="1688">
                  <c:v>0.365853659</c:v>
                </c:pt>
                <c:pt idx="1689">
                  <c:v>0.365853659</c:v>
                </c:pt>
                <c:pt idx="1690">
                  <c:v>0.365853659</c:v>
                </c:pt>
                <c:pt idx="1691">
                  <c:v>0.365853659</c:v>
                </c:pt>
                <c:pt idx="1692">
                  <c:v>0.365853659</c:v>
                </c:pt>
                <c:pt idx="1693">
                  <c:v>0.365853659</c:v>
                </c:pt>
                <c:pt idx="1694">
                  <c:v>0.365853659</c:v>
                </c:pt>
                <c:pt idx="1695">
                  <c:v>0.365853659</c:v>
                </c:pt>
                <c:pt idx="1696">
                  <c:v>0.365853659</c:v>
                </c:pt>
                <c:pt idx="1697">
                  <c:v>0.365853659</c:v>
                </c:pt>
                <c:pt idx="1698">
                  <c:v>0.365853659</c:v>
                </c:pt>
                <c:pt idx="1699">
                  <c:v>0.365853659</c:v>
                </c:pt>
                <c:pt idx="1700">
                  <c:v>0.365853659</c:v>
                </c:pt>
                <c:pt idx="1701">
                  <c:v>0.39024390199999998</c:v>
                </c:pt>
                <c:pt idx="1702">
                  <c:v>0.39024390199999998</c:v>
                </c:pt>
                <c:pt idx="1703">
                  <c:v>0.39024390199999998</c:v>
                </c:pt>
                <c:pt idx="1704">
                  <c:v>0.39024390199999998</c:v>
                </c:pt>
                <c:pt idx="1705">
                  <c:v>0.39024390199999998</c:v>
                </c:pt>
                <c:pt idx="1706">
                  <c:v>0.39024390199999998</c:v>
                </c:pt>
                <c:pt idx="1707">
                  <c:v>0.39024390199999998</c:v>
                </c:pt>
                <c:pt idx="1708">
                  <c:v>0.39024390199999998</c:v>
                </c:pt>
                <c:pt idx="1709">
                  <c:v>0.39024390199999998</c:v>
                </c:pt>
                <c:pt idx="1710">
                  <c:v>0.39024390199999998</c:v>
                </c:pt>
                <c:pt idx="1711">
                  <c:v>0.39024390199999998</c:v>
                </c:pt>
                <c:pt idx="1712">
                  <c:v>0.39024390199999998</c:v>
                </c:pt>
                <c:pt idx="1713">
                  <c:v>0.39024390199999998</c:v>
                </c:pt>
                <c:pt idx="1714">
                  <c:v>0.39024390199999998</c:v>
                </c:pt>
                <c:pt idx="1715">
                  <c:v>0.39024390199999998</c:v>
                </c:pt>
                <c:pt idx="1716">
                  <c:v>0.39024390199999998</c:v>
                </c:pt>
                <c:pt idx="1717">
                  <c:v>0.39024390199999998</c:v>
                </c:pt>
                <c:pt idx="1718">
                  <c:v>0.39024390199999998</c:v>
                </c:pt>
                <c:pt idx="1719">
                  <c:v>0.39024390199999998</c:v>
                </c:pt>
                <c:pt idx="1720">
                  <c:v>0.39024390199999998</c:v>
                </c:pt>
                <c:pt idx="1721">
                  <c:v>0.39024390199999998</c:v>
                </c:pt>
                <c:pt idx="1722">
                  <c:v>0.39024390199999998</c:v>
                </c:pt>
                <c:pt idx="1723">
                  <c:v>0.39024390199999998</c:v>
                </c:pt>
                <c:pt idx="1724">
                  <c:v>0.39024390199999998</c:v>
                </c:pt>
                <c:pt idx="1725">
                  <c:v>0.39024390199999998</c:v>
                </c:pt>
                <c:pt idx="1726">
                  <c:v>0.39024390199999998</c:v>
                </c:pt>
                <c:pt idx="1727">
                  <c:v>0.39024390199999998</c:v>
                </c:pt>
                <c:pt idx="1728">
                  <c:v>0.39024390199999998</c:v>
                </c:pt>
                <c:pt idx="1729">
                  <c:v>0.39024390199999998</c:v>
                </c:pt>
                <c:pt idx="1730">
                  <c:v>0.39024390199999998</c:v>
                </c:pt>
                <c:pt idx="1731">
                  <c:v>0.39024390199999998</c:v>
                </c:pt>
                <c:pt idx="1732">
                  <c:v>0.39024390199999998</c:v>
                </c:pt>
                <c:pt idx="1733">
                  <c:v>0.39024390199999998</c:v>
                </c:pt>
                <c:pt idx="1734">
                  <c:v>0.39024390199999998</c:v>
                </c:pt>
                <c:pt idx="1735">
                  <c:v>0.39024390199999998</c:v>
                </c:pt>
                <c:pt idx="1736">
                  <c:v>0.39024390199999998</c:v>
                </c:pt>
                <c:pt idx="1737">
                  <c:v>0.41463414599999998</c:v>
                </c:pt>
                <c:pt idx="1738">
                  <c:v>0.41463414599999998</c:v>
                </c:pt>
                <c:pt idx="1739">
                  <c:v>0.41463414599999998</c:v>
                </c:pt>
                <c:pt idx="1740">
                  <c:v>0.41463414599999998</c:v>
                </c:pt>
                <c:pt idx="1741">
                  <c:v>0.41463414599999998</c:v>
                </c:pt>
                <c:pt idx="1742">
                  <c:v>0.41463414599999998</c:v>
                </c:pt>
                <c:pt idx="1743">
                  <c:v>0.41463414599999998</c:v>
                </c:pt>
                <c:pt idx="1744">
                  <c:v>0.41463414599999998</c:v>
                </c:pt>
                <c:pt idx="1745">
                  <c:v>0.41463414599999998</c:v>
                </c:pt>
                <c:pt idx="1746">
                  <c:v>0.41463414599999998</c:v>
                </c:pt>
                <c:pt idx="1747">
                  <c:v>0.41463414599999998</c:v>
                </c:pt>
                <c:pt idx="1748">
                  <c:v>0.41463414599999998</c:v>
                </c:pt>
                <c:pt idx="1749">
                  <c:v>0.41463414599999998</c:v>
                </c:pt>
                <c:pt idx="1750">
                  <c:v>0.41463414599999998</c:v>
                </c:pt>
                <c:pt idx="1751">
                  <c:v>0.41463414599999998</c:v>
                </c:pt>
                <c:pt idx="1752">
                  <c:v>0.41463414599999998</c:v>
                </c:pt>
                <c:pt idx="1753">
                  <c:v>0.41463414599999998</c:v>
                </c:pt>
                <c:pt idx="1754">
                  <c:v>0.41463414599999998</c:v>
                </c:pt>
                <c:pt idx="1755">
                  <c:v>0.41463414599999998</c:v>
                </c:pt>
                <c:pt idx="1756">
                  <c:v>0.41463414599999998</c:v>
                </c:pt>
                <c:pt idx="1757">
                  <c:v>0.41463414599999998</c:v>
                </c:pt>
                <c:pt idx="1758">
                  <c:v>0.41463414599999998</c:v>
                </c:pt>
                <c:pt idx="1759">
                  <c:v>0.41463414599999998</c:v>
                </c:pt>
                <c:pt idx="1760">
                  <c:v>0.41463414599999998</c:v>
                </c:pt>
                <c:pt idx="1761">
                  <c:v>0.41463414599999998</c:v>
                </c:pt>
                <c:pt idx="1762">
                  <c:v>0.41463414599999998</c:v>
                </c:pt>
                <c:pt idx="1763">
                  <c:v>0.41463414599999998</c:v>
                </c:pt>
                <c:pt idx="1764">
                  <c:v>0.41463414599999998</c:v>
                </c:pt>
                <c:pt idx="1765">
                  <c:v>0.41463414599999998</c:v>
                </c:pt>
                <c:pt idx="1766">
                  <c:v>0.41463414599999998</c:v>
                </c:pt>
                <c:pt idx="1767">
                  <c:v>0.41463414599999998</c:v>
                </c:pt>
                <c:pt idx="1768">
                  <c:v>0.41463414599999998</c:v>
                </c:pt>
                <c:pt idx="1769">
                  <c:v>0.41463414599999998</c:v>
                </c:pt>
                <c:pt idx="1770">
                  <c:v>0.41463414599999998</c:v>
                </c:pt>
                <c:pt idx="1771">
                  <c:v>0.41463414599999998</c:v>
                </c:pt>
                <c:pt idx="1772">
                  <c:v>0.41463414599999998</c:v>
                </c:pt>
                <c:pt idx="1773">
                  <c:v>0.41463414599999998</c:v>
                </c:pt>
                <c:pt idx="1774">
                  <c:v>0.43902438999999999</c:v>
                </c:pt>
                <c:pt idx="1775">
                  <c:v>0.43902438999999999</c:v>
                </c:pt>
                <c:pt idx="1776">
                  <c:v>0.43902438999999999</c:v>
                </c:pt>
                <c:pt idx="1777">
                  <c:v>0.43902438999999999</c:v>
                </c:pt>
                <c:pt idx="1778">
                  <c:v>0.43902438999999999</c:v>
                </c:pt>
                <c:pt idx="1779">
                  <c:v>0.43902438999999999</c:v>
                </c:pt>
                <c:pt idx="1780">
                  <c:v>0.43902438999999999</c:v>
                </c:pt>
                <c:pt idx="1781">
                  <c:v>0.43902438999999999</c:v>
                </c:pt>
                <c:pt idx="1782">
                  <c:v>0.43902438999999999</c:v>
                </c:pt>
                <c:pt idx="1783">
                  <c:v>0.43902438999999999</c:v>
                </c:pt>
                <c:pt idx="1784">
                  <c:v>0.43902438999999999</c:v>
                </c:pt>
                <c:pt idx="1785">
                  <c:v>0.43902438999999999</c:v>
                </c:pt>
                <c:pt idx="1786">
                  <c:v>0.43902438999999999</c:v>
                </c:pt>
                <c:pt idx="1787">
                  <c:v>0.43902438999999999</c:v>
                </c:pt>
                <c:pt idx="1788">
                  <c:v>0.43902438999999999</c:v>
                </c:pt>
                <c:pt idx="1789">
                  <c:v>0.43902438999999999</c:v>
                </c:pt>
                <c:pt idx="1790">
                  <c:v>0.43902438999999999</c:v>
                </c:pt>
                <c:pt idx="1791">
                  <c:v>0.43902438999999999</c:v>
                </c:pt>
                <c:pt idx="1792">
                  <c:v>0.43902438999999999</c:v>
                </c:pt>
                <c:pt idx="1793">
                  <c:v>0.43902438999999999</c:v>
                </c:pt>
                <c:pt idx="1794">
                  <c:v>0.43902438999999999</c:v>
                </c:pt>
                <c:pt idx="1795">
                  <c:v>0.43902438999999999</c:v>
                </c:pt>
                <c:pt idx="1796">
                  <c:v>0.43902438999999999</c:v>
                </c:pt>
                <c:pt idx="1797">
                  <c:v>0.43902438999999999</c:v>
                </c:pt>
                <c:pt idx="1798">
                  <c:v>0.43902438999999999</c:v>
                </c:pt>
                <c:pt idx="1799">
                  <c:v>0.43902438999999999</c:v>
                </c:pt>
                <c:pt idx="1800">
                  <c:v>0.43902438999999999</c:v>
                </c:pt>
                <c:pt idx="1801">
                  <c:v>0.46341463399999999</c:v>
                </c:pt>
                <c:pt idx="1802">
                  <c:v>0.46341463399999999</c:v>
                </c:pt>
                <c:pt idx="1803">
                  <c:v>0.46341463399999999</c:v>
                </c:pt>
                <c:pt idx="1804">
                  <c:v>0.46341463399999999</c:v>
                </c:pt>
                <c:pt idx="1805">
                  <c:v>0.46341463399999999</c:v>
                </c:pt>
                <c:pt idx="1806">
                  <c:v>0.46341463399999999</c:v>
                </c:pt>
                <c:pt idx="1807">
                  <c:v>0.46341463399999999</c:v>
                </c:pt>
                <c:pt idx="1808">
                  <c:v>0.46341463399999999</c:v>
                </c:pt>
                <c:pt idx="1809">
                  <c:v>0.46341463399999999</c:v>
                </c:pt>
                <c:pt idx="1810">
                  <c:v>0.46341463399999999</c:v>
                </c:pt>
                <c:pt idx="1811">
                  <c:v>0.46341463399999999</c:v>
                </c:pt>
                <c:pt idx="1812">
                  <c:v>0.46341463399999999</c:v>
                </c:pt>
                <c:pt idx="1813">
                  <c:v>0.46341463399999999</c:v>
                </c:pt>
                <c:pt idx="1814">
                  <c:v>0.46341463399999999</c:v>
                </c:pt>
                <c:pt idx="1815">
                  <c:v>0.46341463399999999</c:v>
                </c:pt>
                <c:pt idx="1816">
                  <c:v>0.46341463399999999</c:v>
                </c:pt>
                <c:pt idx="1817">
                  <c:v>0.487804878</c:v>
                </c:pt>
                <c:pt idx="1818">
                  <c:v>0.487804878</c:v>
                </c:pt>
                <c:pt idx="1819">
                  <c:v>0.487804878</c:v>
                </c:pt>
                <c:pt idx="1820">
                  <c:v>0.487804878</c:v>
                </c:pt>
                <c:pt idx="1821">
                  <c:v>0.487804878</c:v>
                </c:pt>
                <c:pt idx="1822">
                  <c:v>0.487804878</c:v>
                </c:pt>
                <c:pt idx="1823">
                  <c:v>0.487804878</c:v>
                </c:pt>
                <c:pt idx="1824">
                  <c:v>0.487804878</c:v>
                </c:pt>
                <c:pt idx="1825">
                  <c:v>0.487804878</c:v>
                </c:pt>
                <c:pt idx="1826">
                  <c:v>0.51219512199999995</c:v>
                </c:pt>
                <c:pt idx="1827">
                  <c:v>0.51219512199999995</c:v>
                </c:pt>
                <c:pt idx="1828">
                  <c:v>0.51219512199999995</c:v>
                </c:pt>
                <c:pt idx="1829">
                  <c:v>0.51219512199999995</c:v>
                </c:pt>
                <c:pt idx="1830">
                  <c:v>0.51219512199999995</c:v>
                </c:pt>
                <c:pt idx="1831">
                  <c:v>0.53658536599999995</c:v>
                </c:pt>
                <c:pt idx="1832">
                  <c:v>0.53658536599999995</c:v>
                </c:pt>
                <c:pt idx="1833">
                  <c:v>0.53658536599999995</c:v>
                </c:pt>
                <c:pt idx="1834">
                  <c:v>0.53658536599999995</c:v>
                </c:pt>
                <c:pt idx="1835">
                  <c:v>0.56097560999999996</c:v>
                </c:pt>
                <c:pt idx="1836">
                  <c:v>0.56097560999999996</c:v>
                </c:pt>
                <c:pt idx="1837">
                  <c:v>0.58536585399999996</c:v>
                </c:pt>
                <c:pt idx="1838">
                  <c:v>0.58536585399999996</c:v>
                </c:pt>
                <c:pt idx="1839">
                  <c:v>0.60975609799999997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EF9-944A-A20B-9A06EDFA36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5934384"/>
        <c:axId val="1085934784"/>
      </c:scatterChart>
      <c:valAx>
        <c:axId val="1085934384"/>
        <c:scaling>
          <c:orientation val="minMax"/>
          <c:max val="1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934784"/>
        <c:crosses val="autoZero"/>
        <c:crossBetween val="midCat"/>
      </c:valAx>
      <c:valAx>
        <c:axId val="10859347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93438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G2141_features_sortdata!$I$1</c:f>
              <c:strCache>
                <c:ptCount val="1"/>
                <c:pt idx="0">
                  <c:v>spTr_bipartition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G2141_features_sortdata!$G$2:$G$2142</c:f>
              <c:numCache>
                <c:formatCode>General</c:formatCode>
                <c:ptCount val="2141"/>
                <c:pt idx="0">
                  <c:v>8.3412700000000006E-2</c:v>
                </c:pt>
                <c:pt idx="1">
                  <c:v>4.04213E-2</c:v>
                </c:pt>
                <c:pt idx="2">
                  <c:v>1.9368799999999999E-2</c:v>
                </c:pt>
                <c:pt idx="3">
                  <c:v>1.5342099999999999E-2</c:v>
                </c:pt>
                <c:pt idx="4">
                  <c:v>8.5859300000000003E-3</c:v>
                </c:pt>
                <c:pt idx="5">
                  <c:v>1.1825799999999999E-2</c:v>
                </c:pt>
                <c:pt idx="6">
                  <c:v>1.12722E-2</c:v>
                </c:pt>
                <c:pt idx="7">
                  <c:v>4.22084E-3</c:v>
                </c:pt>
                <c:pt idx="8">
                  <c:v>2.0924100000000001E-2</c:v>
                </c:pt>
                <c:pt idx="9">
                  <c:v>6.9977899999999996E-2</c:v>
                </c:pt>
                <c:pt idx="10">
                  <c:v>2.0235400000000001E-2</c:v>
                </c:pt>
                <c:pt idx="11">
                  <c:v>1.0673800000000001E-2</c:v>
                </c:pt>
                <c:pt idx="12">
                  <c:v>3.5564300000000002E-3</c:v>
                </c:pt>
                <c:pt idx="13">
                  <c:v>1.9376600000000001E-2</c:v>
                </c:pt>
                <c:pt idx="14">
                  <c:v>5.72969E-3</c:v>
                </c:pt>
                <c:pt idx="15">
                  <c:v>4.8041500000000001E-2</c:v>
                </c:pt>
                <c:pt idx="16">
                  <c:v>2.9068900000000002</c:v>
                </c:pt>
                <c:pt idx="17">
                  <c:v>1.4438299999999999E-2</c:v>
                </c:pt>
                <c:pt idx="18">
                  <c:v>0.157889</c:v>
                </c:pt>
                <c:pt idx="19">
                  <c:v>0.15298400000000001</c:v>
                </c:pt>
                <c:pt idx="20">
                  <c:v>3.4339099999999997E-2</c:v>
                </c:pt>
                <c:pt idx="21">
                  <c:v>2.2658999999999999E-2</c:v>
                </c:pt>
                <c:pt idx="22">
                  <c:v>3.0387399999999998E-3</c:v>
                </c:pt>
                <c:pt idx="23">
                  <c:v>3.2772500000000003E-2</c:v>
                </c:pt>
                <c:pt idx="24">
                  <c:v>6.7217099999999997E-3</c:v>
                </c:pt>
                <c:pt idx="25">
                  <c:v>2.7243400000000001E-2</c:v>
                </c:pt>
                <c:pt idx="26">
                  <c:v>0.12177499999999999</c:v>
                </c:pt>
                <c:pt idx="27">
                  <c:v>5.0131800000000002</c:v>
                </c:pt>
                <c:pt idx="28">
                  <c:v>2.5664699999999999E-2</c:v>
                </c:pt>
                <c:pt idx="29">
                  <c:v>2.6074300000000002E-2</c:v>
                </c:pt>
                <c:pt idx="30">
                  <c:v>1.9707599999999999E-2</c:v>
                </c:pt>
                <c:pt idx="31">
                  <c:v>1.9759599999999999E-2</c:v>
                </c:pt>
                <c:pt idx="32">
                  <c:v>1.39659E-2</c:v>
                </c:pt>
                <c:pt idx="33">
                  <c:v>7.7281399999999997E-3</c:v>
                </c:pt>
                <c:pt idx="34">
                  <c:v>1.2721700000000001E-2</c:v>
                </c:pt>
                <c:pt idx="35">
                  <c:v>1.7224900000000001E-2</c:v>
                </c:pt>
                <c:pt idx="36">
                  <c:v>2.3277900000000001E-2</c:v>
                </c:pt>
                <c:pt idx="37">
                  <c:v>4.5254700000000002E-2</c:v>
                </c:pt>
                <c:pt idx="38">
                  <c:v>4.1453499999999997E-2</c:v>
                </c:pt>
                <c:pt idx="39">
                  <c:v>9.0406399999999998E-2</c:v>
                </c:pt>
                <c:pt idx="40">
                  <c:v>1.85355E-2</c:v>
                </c:pt>
                <c:pt idx="41">
                  <c:v>1.76621E-2</c:v>
                </c:pt>
                <c:pt idx="42">
                  <c:v>7.7358000000000001E-3</c:v>
                </c:pt>
                <c:pt idx="43">
                  <c:v>2.3968799999999998E-2</c:v>
                </c:pt>
                <c:pt idx="44">
                  <c:v>0.80687799999999998</c:v>
                </c:pt>
                <c:pt idx="45">
                  <c:v>4.4625199999999997E-2</c:v>
                </c:pt>
                <c:pt idx="46">
                  <c:v>2.0045799999999999E-2</c:v>
                </c:pt>
                <c:pt idx="47">
                  <c:v>3.5480600000000001E-2</c:v>
                </c:pt>
                <c:pt idx="48">
                  <c:v>0.21257300000000001</c:v>
                </c:pt>
                <c:pt idx="49">
                  <c:v>1.19454E-2</c:v>
                </c:pt>
                <c:pt idx="50">
                  <c:v>1.9461800000000001E-2</c:v>
                </c:pt>
                <c:pt idx="51">
                  <c:v>0.101299</c:v>
                </c:pt>
                <c:pt idx="52">
                  <c:v>1.91541E-2</c:v>
                </c:pt>
                <c:pt idx="53">
                  <c:v>2.01882E-2</c:v>
                </c:pt>
                <c:pt idx="54">
                  <c:v>1.866E-2</c:v>
                </c:pt>
                <c:pt idx="55">
                  <c:v>4.7444800000000002E-2</c:v>
                </c:pt>
                <c:pt idx="56">
                  <c:v>7.6048499999999998E-3</c:v>
                </c:pt>
                <c:pt idx="57">
                  <c:v>1.8016999999999998E-2</c:v>
                </c:pt>
                <c:pt idx="58">
                  <c:v>1.22956E-2</c:v>
                </c:pt>
                <c:pt idx="59">
                  <c:v>7.8170199999999992E-3</c:v>
                </c:pt>
                <c:pt idx="60">
                  <c:v>1.0664999999999999E-2</c:v>
                </c:pt>
                <c:pt idx="61">
                  <c:v>1.14045E-2</c:v>
                </c:pt>
                <c:pt idx="62">
                  <c:v>1.53857E-2</c:v>
                </c:pt>
                <c:pt idx="63">
                  <c:v>3.21315E-2</c:v>
                </c:pt>
                <c:pt idx="64">
                  <c:v>2.4053299999999998E-3</c:v>
                </c:pt>
                <c:pt idx="65">
                  <c:v>9.3383100000000007E-3</c:v>
                </c:pt>
                <c:pt idx="66">
                  <c:v>4.5414799999999998E-2</c:v>
                </c:pt>
                <c:pt idx="67">
                  <c:v>2.4067999999999999E-2</c:v>
                </c:pt>
                <c:pt idx="68">
                  <c:v>3.3773900000000003E-2</c:v>
                </c:pt>
                <c:pt idx="69">
                  <c:v>1.62536E-2</c:v>
                </c:pt>
                <c:pt idx="70">
                  <c:v>1.7845799999999998E-2</c:v>
                </c:pt>
                <c:pt idx="71">
                  <c:v>1.8271300000000001E-2</c:v>
                </c:pt>
                <c:pt idx="72">
                  <c:v>2.72897E-2</c:v>
                </c:pt>
                <c:pt idx="73">
                  <c:v>2.0258200000000001E-2</c:v>
                </c:pt>
                <c:pt idx="74">
                  <c:v>8.3551700000000003E-3</c:v>
                </c:pt>
                <c:pt idx="75">
                  <c:v>2.7868199999999999E-2</c:v>
                </c:pt>
                <c:pt idx="76">
                  <c:v>1.6809000000000001E-2</c:v>
                </c:pt>
                <c:pt idx="77">
                  <c:v>3.2376099999999998E-2</c:v>
                </c:pt>
                <c:pt idx="78">
                  <c:v>1.47449E-2</c:v>
                </c:pt>
                <c:pt idx="79">
                  <c:v>0.150557</c:v>
                </c:pt>
                <c:pt idx="80">
                  <c:v>2.1587700000000001E-2</c:v>
                </c:pt>
                <c:pt idx="81">
                  <c:v>9.6272100000000006E-3</c:v>
                </c:pt>
                <c:pt idx="82">
                  <c:v>1.6958600000000001E-2</c:v>
                </c:pt>
                <c:pt idx="83">
                  <c:v>5.0014500000000003E-2</c:v>
                </c:pt>
                <c:pt idx="84">
                  <c:v>4.2262899999999999E-2</c:v>
                </c:pt>
                <c:pt idx="85">
                  <c:v>1.16402E-2</c:v>
                </c:pt>
                <c:pt idx="86">
                  <c:v>1.12119E-2</c:v>
                </c:pt>
                <c:pt idx="87">
                  <c:v>1.7075799999999999E-2</c:v>
                </c:pt>
                <c:pt idx="88">
                  <c:v>3.08463E-2</c:v>
                </c:pt>
                <c:pt idx="89">
                  <c:v>2.9456199999999998E-2</c:v>
                </c:pt>
                <c:pt idx="90">
                  <c:v>4.98878E-3</c:v>
                </c:pt>
                <c:pt idx="91">
                  <c:v>1.34322E-2</c:v>
                </c:pt>
                <c:pt idx="92">
                  <c:v>9.1344600000000005E-3</c:v>
                </c:pt>
                <c:pt idx="93">
                  <c:v>1.1776399999999999E-2</c:v>
                </c:pt>
                <c:pt idx="94">
                  <c:v>1.12827E-2</c:v>
                </c:pt>
                <c:pt idx="95">
                  <c:v>1.5025699999999999E-2</c:v>
                </c:pt>
                <c:pt idx="96">
                  <c:v>1.12549E-2</c:v>
                </c:pt>
                <c:pt idx="97">
                  <c:v>1.31057E-2</c:v>
                </c:pt>
                <c:pt idx="98">
                  <c:v>9.8695999999999992E-3</c:v>
                </c:pt>
                <c:pt idx="99">
                  <c:v>2.0135900000000002E-2</c:v>
                </c:pt>
                <c:pt idx="100">
                  <c:v>1.2722900000000001E-2</c:v>
                </c:pt>
                <c:pt idx="101">
                  <c:v>8.1464299999999996E-3</c:v>
                </c:pt>
                <c:pt idx="102">
                  <c:v>1.1280800000000001E-2</c:v>
                </c:pt>
                <c:pt idx="103">
                  <c:v>9.7819600000000007E-2</c:v>
                </c:pt>
                <c:pt idx="104">
                  <c:v>8.7728000000000007E-3</c:v>
                </c:pt>
                <c:pt idx="105">
                  <c:v>7.1731499999999997E-3</c:v>
                </c:pt>
                <c:pt idx="106">
                  <c:v>4.3553400000000001E-3</c:v>
                </c:pt>
                <c:pt idx="107">
                  <c:v>2.0902799999999999E-2</c:v>
                </c:pt>
                <c:pt idx="108">
                  <c:v>4.8299399999999999E-2</c:v>
                </c:pt>
                <c:pt idx="109">
                  <c:v>8.1529800000000006E-3</c:v>
                </c:pt>
                <c:pt idx="110">
                  <c:v>9.0822400000000001E-3</c:v>
                </c:pt>
                <c:pt idx="111">
                  <c:v>1.1565199999999999E-2</c:v>
                </c:pt>
                <c:pt idx="112">
                  <c:v>1.0061499999999999E-2</c:v>
                </c:pt>
                <c:pt idx="113">
                  <c:v>2.2431400000000001E-2</c:v>
                </c:pt>
                <c:pt idx="114">
                  <c:v>5.6160799999999997E-2</c:v>
                </c:pt>
                <c:pt idx="115">
                  <c:v>1.06474E-2</c:v>
                </c:pt>
                <c:pt idx="116">
                  <c:v>1.2072299999999999E-2</c:v>
                </c:pt>
                <c:pt idx="117">
                  <c:v>1.17482E-2</c:v>
                </c:pt>
                <c:pt idx="118">
                  <c:v>1.2079700000000001E-2</c:v>
                </c:pt>
                <c:pt idx="119">
                  <c:v>1.7936799999999999E-2</c:v>
                </c:pt>
                <c:pt idx="120">
                  <c:v>1.73916E-2</c:v>
                </c:pt>
                <c:pt idx="121">
                  <c:v>6.41018E-2</c:v>
                </c:pt>
                <c:pt idx="122">
                  <c:v>0.471777</c:v>
                </c:pt>
                <c:pt idx="123">
                  <c:v>2.0432499999999999E-2</c:v>
                </c:pt>
                <c:pt idx="124">
                  <c:v>1.9471200000000001E-2</c:v>
                </c:pt>
                <c:pt idx="125">
                  <c:v>1.9826E-2</c:v>
                </c:pt>
                <c:pt idx="126">
                  <c:v>9.4726199999999993E-3</c:v>
                </c:pt>
                <c:pt idx="127">
                  <c:v>9.6000700000000005E-3</c:v>
                </c:pt>
                <c:pt idx="128">
                  <c:v>5.0540700000000001E-2</c:v>
                </c:pt>
                <c:pt idx="129">
                  <c:v>6.2129299999999998E-2</c:v>
                </c:pt>
                <c:pt idx="130">
                  <c:v>1.17254E-2</c:v>
                </c:pt>
                <c:pt idx="131">
                  <c:v>7.8370899999999997E-3</c:v>
                </c:pt>
                <c:pt idx="132">
                  <c:v>1.71731E-2</c:v>
                </c:pt>
                <c:pt idx="133">
                  <c:v>6.47007E-2</c:v>
                </c:pt>
                <c:pt idx="134">
                  <c:v>2.1114100000000002E-3</c:v>
                </c:pt>
                <c:pt idx="135">
                  <c:v>1.2378E-2</c:v>
                </c:pt>
                <c:pt idx="136">
                  <c:v>2.5291000000000001E-2</c:v>
                </c:pt>
                <c:pt idx="137">
                  <c:v>3.0325399999999999E-2</c:v>
                </c:pt>
                <c:pt idx="138">
                  <c:v>2.1815500000000002E-2</c:v>
                </c:pt>
                <c:pt idx="139">
                  <c:v>1.3794000000000001E-2</c:v>
                </c:pt>
                <c:pt idx="140">
                  <c:v>8.0357699999999994E-3</c:v>
                </c:pt>
                <c:pt idx="141">
                  <c:v>4.2780699999999998E-2</c:v>
                </c:pt>
                <c:pt idx="142">
                  <c:v>1.0083E-2</c:v>
                </c:pt>
                <c:pt idx="143">
                  <c:v>1.3745500000000001E-2</c:v>
                </c:pt>
                <c:pt idx="144">
                  <c:v>4.3963599999999999E-2</c:v>
                </c:pt>
                <c:pt idx="145">
                  <c:v>4.2678899999999999E-2</c:v>
                </c:pt>
                <c:pt idx="146">
                  <c:v>2.0594999999999999E-2</c:v>
                </c:pt>
                <c:pt idx="147">
                  <c:v>1.31959E-2</c:v>
                </c:pt>
                <c:pt idx="148">
                  <c:v>5.9536199999999999</c:v>
                </c:pt>
                <c:pt idx="149">
                  <c:v>1.1243100000000001E-2</c:v>
                </c:pt>
                <c:pt idx="150">
                  <c:v>3.1780999999999997E-2</c:v>
                </c:pt>
                <c:pt idx="151">
                  <c:v>4.6734299999999999E-2</c:v>
                </c:pt>
                <c:pt idx="152">
                  <c:v>4.2775800000000003E-2</c:v>
                </c:pt>
                <c:pt idx="153">
                  <c:v>2.04505E-2</c:v>
                </c:pt>
                <c:pt idx="154">
                  <c:v>7.4135399999999997E-3</c:v>
                </c:pt>
                <c:pt idx="155">
                  <c:v>6.6820100000000004E-3</c:v>
                </c:pt>
                <c:pt idx="156">
                  <c:v>2.7278500000000001E-2</c:v>
                </c:pt>
                <c:pt idx="157">
                  <c:v>1.7226999999999999E-2</c:v>
                </c:pt>
                <c:pt idx="158">
                  <c:v>5.8809400000000003E-3</c:v>
                </c:pt>
                <c:pt idx="159">
                  <c:v>3.2827599999999998E-2</c:v>
                </c:pt>
                <c:pt idx="160">
                  <c:v>1.6685999999999999E-2</c:v>
                </c:pt>
                <c:pt idx="161">
                  <c:v>2.7832300000000001E-2</c:v>
                </c:pt>
                <c:pt idx="162">
                  <c:v>2.6043899999999998E-2</c:v>
                </c:pt>
                <c:pt idx="163">
                  <c:v>2.46567E-2</c:v>
                </c:pt>
                <c:pt idx="164">
                  <c:v>0.113313</c:v>
                </c:pt>
                <c:pt idx="165">
                  <c:v>2.0030699999999999E-2</c:v>
                </c:pt>
                <c:pt idx="166">
                  <c:v>2.07239E-2</c:v>
                </c:pt>
                <c:pt idx="167">
                  <c:v>1.25708E-2</c:v>
                </c:pt>
                <c:pt idx="168">
                  <c:v>1.34763E-2</c:v>
                </c:pt>
                <c:pt idx="169">
                  <c:v>1.23208E-2</c:v>
                </c:pt>
                <c:pt idx="170">
                  <c:v>1.4093E-2</c:v>
                </c:pt>
                <c:pt idx="171">
                  <c:v>2.3011E-2</c:v>
                </c:pt>
                <c:pt idx="172">
                  <c:v>1.8399100000000002E-2</c:v>
                </c:pt>
                <c:pt idx="173">
                  <c:v>1.08795E-2</c:v>
                </c:pt>
                <c:pt idx="174">
                  <c:v>6.7940300000000004E-3</c:v>
                </c:pt>
                <c:pt idx="175">
                  <c:v>5.6770900000000001E-3</c:v>
                </c:pt>
                <c:pt idx="176">
                  <c:v>5.3824600000000004E-3</c:v>
                </c:pt>
                <c:pt idx="177">
                  <c:v>9.0515600000000002E-3</c:v>
                </c:pt>
                <c:pt idx="178">
                  <c:v>1.9248100000000001E-2</c:v>
                </c:pt>
                <c:pt idx="179">
                  <c:v>2.2265500000000001E-2</c:v>
                </c:pt>
                <c:pt idx="180">
                  <c:v>2.2779899999999999E-2</c:v>
                </c:pt>
                <c:pt idx="181">
                  <c:v>1.53884E-2</c:v>
                </c:pt>
                <c:pt idx="182">
                  <c:v>5.7201700000000001E-2</c:v>
                </c:pt>
                <c:pt idx="183">
                  <c:v>4.1356500000000003E-3</c:v>
                </c:pt>
                <c:pt idx="184">
                  <c:v>1.41946E-2</c:v>
                </c:pt>
                <c:pt idx="185">
                  <c:v>1.45363E-2</c:v>
                </c:pt>
                <c:pt idx="186">
                  <c:v>1.00611E-2</c:v>
                </c:pt>
                <c:pt idx="187">
                  <c:v>1.3853600000000001E-2</c:v>
                </c:pt>
                <c:pt idx="188">
                  <c:v>1.0511299999999999E-2</c:v>
                </c:pt>
                <c:pt idx="189">
                  <c:v>5.8744399999999999E-3</c:v>
                </c:pt>
                <c:pt idx="190">
                  <c:v>5.6292800000000004E-3</c:v>
                </c:pt>
                <c:pt idx="191">
                  <c:v>2.7521799999999999E-2</c:v>
                </c:pt>
                <c:pt idx="192">
                  <c:v>4.1893599999999996E-3</c:v>
                </c:pt>
                <c:pt idx="193">
                  <c:v>2.13052E-2</c:v>
                </c:pt>
                <c:pt idx="194">
                  <c:v>3.6703199999999998E-2</c:v>
                </c:pt>
                <c:pt idx="195">
                  <c:v>1.4624E-2</c:v>
                </c:pt>
                <c:pt idx="196">
                  <c:v>2.7420699999999999E-2</c:v>
                </c:pt>
                <c:pt idx="197">
                  <c:v>9.6964400000000006E-3</c:v>
                </c:pt>
                <c:pt idx="198">
                  <c:v>7.1216099999999996E-3</c:v>
                </c:pt>
                <c:pt idx="199">
                  <c:v>8.5560600000000001E-2</c:v>
                </c:pt>
                <c:pt idx="200">
                  <c:v>8.8632099999999998E-3</c:v>
                </c:pt>
                <c:pt idx="201">
                  <c:v>1.9224100000000001E-2</c:v>
                </c:pt>
                <c:pt idx="202">
                  <c:v>8.6663399999999998E-3</c:v>
                </c:pt>
                <c:pt idx="203">
                  <c:v>1.3542200000000001E-2</c:v>
                </c:pt>
                <c:pt idx="204">
                  <c:v>6.8590300000000003E-3</c:v>
                </c:pt>
                <c:pt idx="205">
                  <c:v>2.2429999999999999E-2</c:v>
                </c:pt>
                <c:pt idx="206">
                  <c:v>4.7373800000000001E-2</c:v>
                </c:pt>
                <c:pt idx="207">
                  <c:v>1.92359E-2</c:v>
                </c:pt>
                <c:pt idx="208">
                  <c:v>1.4963600000000001E-2</c:v>
                </c:pt>
                <c:pt idx="209">
                  <c:v>7.4624000000000001E-3</c:v>
                </c:pt>
                <c:pt idx="210">
                  <c:v>1.70253E-2</c:v>
                </c:pt>
                <c:pt idx="211">
                  <c:v>2.36256E-2</c:v>
                </c:pt>
                <c:pt idx="212">
                  <c:v>7.1182600000000004E-3</c:v>
                </c:pt>
                <c:pt idx="213">
                  <c:v>1.47177E-2</c:v>
                </c:pt>
                <c:pt idx="214">
                  <c:v>6.8146999999999999E-3</c:v>
                </c:pt>
                <c:pt idx="215">
                  <c:v>2.3560999999999999E-2</c:v>
                </c:pt>
                <c:pt idx="216">
                  <c:v>8.77876E-3</c:v>
                </c:pt>
                <c:pt idx="217">
                  <c:v>1.7918300000000002E-2</c:v>
                </c:pt>
                <c:pt idx="218">
                  <c:v>3.3280499999999998E-2</c:v>
                </c:pt>
                <c:pt idx="219">
                  <c:v>2.6722300000000001E-2</c:v>
                </c:pt>
                <c:pt idx="220">
                  <c:v>1.12414E-2</c:v>
                </c:pt>
                <c:pt idx="221">
                  <c:v>2.36251E-2</c:v>
                </c:pt>
                <c:pt idx="222">
                  <c:v>1.21283E-2</c:v>
                </c:pt>
                <c:pt idx="223">
                  <c:v>1.07618E-2</c:v>
                </c:pt>
                <c:pt idx="224">
                  <c:v>1.0557800000000001E-2</c:v>
                </c:pt>
                <c:pt idx="225">
                  <c:v>3.9206100000000001E-2</c:v>
                </c:pt>
                <c:pt idx="226">
                  <c:v>2.26284E-2</c:v>
                </c:pt>
                <c:pt idx="227">
                  <c:v>4.9760499999999999E-2</c:v>
                </c:pt>
                <c:pt idx="228">
                  <c:v>4.4637200000000002E-2</c:v>
                </c:pt>
                <c:pt idx="229">
                  <c:v>7.6187400000000002E-2</c:v>
                </c:pt>
                <c:pt idx="230">
                  <c:v>8.2479900000000002E-3</c:v>
                </c:pt>
                <c:pt idx="231">
                  <c:v>1.8953000000000001E-2</c:v>
                </c:pt>
                <c:pt idx="232">
                  <c:v>2.8943799999999999E-2</c:v>
                </c:pt>
                <c:pt idx="233">
                  <c:v>4.3288399999999998E-2</c:v>
                </c:pt>
                <c:pt idx="234">
                  <c:v>1.7090999999999999E-2</c:v>
                </c:pt>
                <c:pt idx="235">
                  <c:v>2.14553E-2</c:v>
                </c:pt>
                <c:pt idx="236">
                  <c:v>8.24651E-2</c:v>
                </c:pt>
                <c:pt idx="237">
                  <c:v>3.2997100000000001E-2</c:v>
                </c:pt>
                <c:pt idx="238">
                  <c:v>2.5722499999999999E-2</c:v>
                </c:pt>
                <c:pt idx="239">
                  <c:v>2.9133699999999998E-2</c:v>
                </c:pt>
                <c:pt idx="240">
                  <c:v>1.6719100000000001E-2</c:v>
                </c:pt>
                <c:pt idx="241">
                  <c:v>1.22913E-2</c:v>
                </c:pt>
                <c:pt idx="242">
                  <c:v>1.61818E-2</c:v>
                </c:pt>
                <c:pt idx="243">
                  <c:v>1.2116500000000001E-2</c:v>
                </c:pt>
                <c:pt idx="244">
                  <c:v>1.1174E-2</c:v>
                </c:pt>
                <c:pt idx="245">
                  <c:v>1.9103700000000001E-2</c:v>
                </c:pt>
                <c:pt idx="246">
                  <c:v>4.9664100000000001E-3</c:v>
                </c:pt>
                <c:pt idx="247">
                  <c:v>9.9891900000000002E-3</c:v>
                </c:pt>
                <c:pt idx="248">
                  <c:v>5.9848599999999998E-3</c:v>
                </c:pt>
                <c:pt idx="249">
                  <c:v>2.3028400000000001E-2</c:v>
                </c:pt>
                <c:pt idx="250">
                  <c:v>9.7361300000000008E-3</c:v>
                </c:pt>
                <c:pt idx="251">
                  <c:v>9.9212399999999996E-3</c:v>
                </c:pt>
                <c:pt idx="252">
                  <c:v>1.8523899999999999E-2</c:v>
                </c:pt>
                <c:pt idx="253">
                  <c:v>7.5673199999999998E-3</c:v>
                </c:pt>
                <c:pt idx="254">
                  <c:v>2.6576499999999999E-2</c:v>
                </c:pt>
                <c:pt idx="255">
                  <c:v>5.2273500000000001E-2</c:v>
                </c:pt>
                <c:pt idx="256">
                  <c:v>8.7679400000000001E-3</c:v>
                </c:pt>
                <c:pt idx="257">
                  <c:v>1.4985999999999999E-2</c:v>
                </c:pt>
                <c:pt idx="258">
                  <c:v>1.6671600000000002E-2</c:v>
                </c:pt>
                <c:pt idx="259">
                  <c:v>1.6439599999999999E-2</c:v>
                </c:pt>
                <c:pt idx="260">
                  <c:v>1.94351E-2</c:v>
                </c:pt>
                <c:pt idx="261">
                  <c:v>2.75859E-2</c:v>
                </c:pt>
                <c:pt idx="262">
                  <c:v>1.31676E-2</c:v>
                </c:pt>
                <c:pt idx="263">
                  <c:v>8.6004700000000007E-3</c:v>
                </c:pt>
                <c:pt idx="264">
                  <c:v>3.2918099999999999E-2</c:v>
                </c:pt>
                <c:pt idx="265">
                  <c:v>6.7847100000000002E-3</c:v>
                </c:pt>
                <c:pt idx="266">
                  <c:v>1.3886600000000001E-2</c:v>
                </c:pt>
                <c:pt idx="267">
                  <c:v>5.3926500000000002E-2</c:v>
                </c:pt>
                <c:pt idx="268">
                  <c:v>1.50244E-2</c:v>
                </c:pt>
                <c:pt idx="269">
                  <c:v>1.7773899999999999E-2</c:v>
                </c:pt>
                <c:pt idx="270">
                  <c:v>1.5015499999999999E-2</c:v>
                </c:pt>
                <c:pt idx="271">
                  <c:v>6.2747999999999996E-3</c:v>
                </c:pt>
                <c:pt idx="272">
                  <c:v>8.7672300000000009E-3</c:v>
                </c:pt>
                <c:pt idx="273">
                  <c:v>1.6634900000000001E-2</c:v>
                </c:pt>
                <c:pt idx="274">
                  <c:v>1.00476E-2</c:v>
                </c:pt>
                <c:pt idx="275">
                  <c:v>9.1185199999999998E-3</c:v>
                </c:pt>
                <c:pt idx="276">
                  <c:v>1.2768399999999999E-2</c:v>
                </c:pt>
                <c:pt idx="277">
                  <c:v>2.3710200000000001E-2</c:v>
                </c:pt>
                <c:pt idx="278">
                  <c:v>2.4158700000000002E-2</c:v>
                </c:pt>
                <c:pt idx="279">
                  <c:v>1.63774E-2</c:v>
                </c:pt>
                <c:pt idx="280">
                  <c:v>1.1023700000000001E-2</c:v>
                </c:pt>
                <c:pt idx="281">
                  <c:v>1.98341E-2</c:v>
                </c:pt>
                <c:pt idx="282">
                  <c:v>0.13136300000000001</c:v>
                </c:pt>
                <c:pt idx="283">
                  <c:v>1.03692E-2</c:v>
                </c:pt>
                <c:pt idx="284">
                  <c:v>7.26379E-3</c:v>
                </c:pt>
                <c:pt idx="285">
                  <c:v>2.1048999999999998E-2</c:v>
                </c:pt>
                <c:pt idx="286">
                  <c:v>2.1106799999999998E-2</c:v>
                </c:pt>
                <c:pt idx="287">
                  <c:v>2.2004099999999999E-2</c:v>
                </c:pt>
                <c:pt idx="288">
                  <c:v>8.4258500000000004E-3</c:v>
                </c:pt>
                <c:pt idx="289">
                  <c:v>9.9265800000000008E-3</c:v>
                </c:pt>
                <c:pt idx="290">
                  <c:v>1.1310300000000001E-2</c:v>
                </c:pt>
                <c:pt idx="291">
                  <c:v>8.8523300000000003E-3</c:v>
                </c:pt>
                <c:pt idx="292">
                  <c:v>2.0320000000000001E-2</c:v>
                </c:pt>
                <c:pt idx="293">
                  <c:v>4.5860499999999998E-2</c:v>
                </c:pt>
                <c:pt idx="294">
                  <c:v>8.5540800000000004E-3</c:v>
                </c:pt>
                <c:pt idx="295">
                  <c:v>4.2438700000000003E-3</c:v>
                </c:pt>
                <c:pt idx="296">
                  <c:v>7.3399499999999996E-3</c:v>
                </c:pt>
                <c:pt idx="297">
                  <c:v>1.6757899999999999E-2</c:v>
                </c:pt>
                <c:pt idx="298">
                  <c:v>3.9960099999999998E-2</c:v>
                </c:pt>
                <c:pt idx="299">
                  <c:v>9.5384600000000003E-3</c:v>
                </c:pt>
                <c:pt idx="300">
                  <c:v>3.6614799999999999E-3</c:v>
                </c:pt>
                <c:pt idx="301">
                  <c:v>2.7267300000000001E-2</c:v>
                </c:pt>
                <c:pt idx="302">
                  <c:v>1.07239E-2</c:v>
                </c:pt>
                <c:pt idx="303">
                  <c:v>2.48303E-2</c:v>
                </c:pt>
                <c:pt idx="304">
                  <c:v>1.0372599999999999E-2</c:v>
                </c:pt>
                <c:pt idx="305">
                  <c:v>3.11782E-2</c:v>
                </c:pt>
                <c:pt idx="306">
                  <c:v>1.26363E-2</c:v>
                </c:pt>
                <c:pt idx="307">
                  <c:v>1.3252699999999999E-2</c:v>
                </c:pt>
                <c:pt idx="308">
                  <c:v>1.1216800000000001E-2</c:v>
                </c:pt>
                <c:pt idx="309">
                  <c:v>3.7251199999999998E-2</c:v>
                </c:pt>
                <c:pt idx="310">
                  <c:v>4.1118000000000002E-2</c:v>
                </c:pt>
                <c:pt idx="311">
                  <c:v>2.3207200000000001E-2</c:v>
                </c:pt>
                <c:pt idx="312">
                  <c:v>1.4548800000000001E-2</c:v>
                </c:pt>
                <c:pt idx="313">
                  <c:v>1.3295299999999999E-2</c:v>
                </c:pt>
                <c:pt idx="314">
                  <c:v>3.5015499999999998E-2</c:v>
                </c:pt>
                <c:pt idx="315">
                  <c:v>8.0360299999999996E-3</c:v>
                </c:pt>
                <c:pt idx="316">
                  <c:v>1.2309199999999999E-2</c:v>
                </c:pt>
                <c:pt idx="317">
                  <c:v>2.0565E-2</c:v>
                </c:pt>
                <c:pt idx="318">
                  <c:v>1.55412E-2</c:v>
                </c:pt>
                <c:pt idx="319">
                  <c:v>3.56223</c:v>
                </c:pt>
                <c:pt idx="320">
                  <c:v>1.59258E-2</c:v>
                </c:pt>
                <c:pt idx="321">
                  <c:v>1.08792E-2</c:v>
                </c:pt>
                <c:pt idx="322">
                  <c:v>1.5736199999999999E-2</c:v>
                </c:pt>
                <c:pt idx="323">
                  <c:v>0.66950500000000002</c:v>
                </c:pt>
                <c:pt idx="324">
                  <c:v>6.4344099999999998E-3</c:v>
                </c:pt>
                <c:pt idx="325">
                  <c:v>1.18453E-2</c:v>
                </c:pt>
                <c:pt idx="326">
                  <c:v>5.3805800000000003E-3</c:v>
                </c:pt>
                <c:pt idx="327">
                  <c:v>9.5349300000000005E-3</c:v>
                </c:pt>
                <c:pt idx="328">
                  <c:v>1.1190800000000001E-2</c:v>
                </c:pt>
                <c:pt idx="329">
                  <c:v>9.0601999999999992E-3</c:v>
                </c:pt>
                <c:pt idx="330">
                  <c:v>1.2386400000000001E-2</c:v>
                </c:pt>
                <c:pt idx="331">
                  <c:v>6.2280399999999998E-3</c:v>
                </c:pt>
                <c:pt idx="332">
                  <c:v>9.9448999999999996E-3</c:v>
                </c:pt>
                <c:pt idx="333">
                  <c:v>2.8262499999999999E-2</c:v>
                </c:pt>
                <c:pt idx="334">
                  <c:v>1.00129E-2</c:v>
                </c:pt>
                <c:pt idx="335">
                  <c:v>4.2479700000000002E-3</c:v>
                </c:pt>
                <c:pt idx="336">
                  <c:v>1.8866400000000001</c:v>
                </c:pt>
                <c:pt idx="337">
                  <c:v>1.72853E-2</c:v>
                </c:pt>
                <c:pt idx="338">
                  <c:v>1.1065200000000001E-2</c:v>
                </c:pt>
                <c:pt idx="339">
                  <c:v>1.3454799999999999E-2</c:v>
                </c:pt>
                <c:pt idx="340">
                  <c:v>2.4438399999999999E-2</c:v>
                </c:pt>
                <c:pt idx="341">
                  <c:v>1.1770299999999999E-2</c:v>
                </c:pt>
                <c:pt idx="342">
                  <c:v>7.5112499999999997E-3</c:v>
                </c:pt>
                <c:pt idx="343">
                  <c:v>1.4001700000000001E-2</c:v>
                </c:pt>
                <c:pt idx="344">
                  <c:v>5.7645300000000003E-3</c:v>
                </c:pt>
                <c:pt idx="345">
                  <c:v>2.2860499999999999E-2</c:v>
                </c:pt>
                <c:pt idx="346">
                  <c:v>1.6352800000000001E-2</c:v>
                </c:pt>
                <c:pt idx="347">
                  <c:v>1.5865299999999999E-2</c:v>
                </c:pt>
                <c:pt idx="348">
                  <c:v>5.8040799999999997E-2</c:v>
                </c:pt>
                <c:pt idx="349">
                  <c:v>3.6450599999999999E-3</c:v>
                </c:pt>
                <c:pt idx="350">
                  <c:v>1.27677E-2</c:v>
                </c:pt>
                <c:pt idx="351">
                  <c:v>5.3633600000000002E-3</c:v>
                </c:pt>
                <c:pt idx="352">
                  <c:v>1.08416E-2</c:v>
                </c:pt>
                <c:pt idx="353">
                  <c:v>4.2810599999999997E-3</c:v>
                </c:pt>
                <c:pt idx="354">
                  <c:v>2.0831599999999999E-2</c:v>
                </c:pt>
                <c:pt idx="355">
                  <c:v>1.5255100000000001E-2</c:v>
                </c:pt>
                <c:pt idx="356">
                  <c:v>1.33399E-2</c:v>
                </c:pt>
                <c:pt idx="357">
                  <c:v>6.0967899999999998E-2</c:v>
                </c:pt>
                <c:pt idx="358">
                  <c:v>2.4762300000000001E-2</c:v>
                </c:pt>
                <c:pt idx="359">
                  <c:v>3.1352400000000002E-2</c:v>
                </c:pt>
                <c:pt idx="360">
                  <c:v>2.3416599999999999E-2</c:v>
                </c:pt>
                <c:pt idx="361">
                  <c:v>8.2928699999999994E-2</c:v>
                </c:pt>
                <c:pt idx="362">
                  <c:v>1.05538E-2</c:v>
                </c:pt>
                <c:pt idx="363">
                  <c:v>7.16257E-3</c:v>
                </c:pt>
                <c:pt idx="364">
                  <c:v>9.4301999999999997E-3</c:v>
                </c:pt>
                <c:pt idx="365">
                  <c:v>1.6049500000000001E-2</c:v>
                </c:pt>
                <c:pt idx="366">
                  <c:v>1.15844E-2</c:v>
                </c:pt>
                <c:pt idx="367">
                  <c:v>3.1334099999999997E-2</c:v>
                </c:pt>
                <c:pt idx="368">
                  <c:v>5.5086299999999996E-3</c:v>
                </c:pt>
                <c:pt idx="369">
                  <c:v>0.19781899999999999</c:v>
                </c:pt>
                <c:pt idx="370">
                  <c:v>9.7254799999999999E-3</c:v>
                </c:pt>
                <c:pt idx="371">
                  <c:v>1.14637E-2</c:v>
                </c:pt>
                <c:pt idx="372">
                  <c:v>1.25746E-2</c:v>
                </c:pt>
                <c:pt idx="373">
                  <c:v>1.0848099999999999E-2</c:v>
                </c:pt>
                <c:pt idx="374">
                  <c:v>2.55791E-2</c:v>
                </c:pt>
                <c:pt idx="375">
                  <c:v>2.0986500000000002E-2</c:v>
                </c:pt>
                <c:pt idx="376">
                  <c:v>2.4667000000000001E-2</c:v>
                </c:pt>
                <c:pt idx="377">
                  <c:v>1.3124200000000001E-2</c:v>
                </c:pt>
                <c:pt idx="378">
                  <c:v>2.2360000000000001E-2</c:v>
                </c:pt>
                <c:pt idx="379">
                  <c:v>1.54237E-2</c:v>
                </c:pt>
                <c:pt idx="380">
                  <c:v>1.31877E-2</c:v>
                </c:pt>
                <c:pt idx="381">
                  <c:v>2.2163499999999999E-2</c:v>
                </c:pt>
                <c:pt idx="382">
                  <c:v>3.4650800000000002E-3</c:v>
                </c:pt>
                <c:pt idx="383">
                  <c:v>1.08831E-2</c:v>
                </c:pt>
                <c:pt idx="384">
                  <c:v>9.9141300000000002E-3</c:v>
                </c:pt>
                <c:pt idx="385">
                  <c:v>7.6588100000000003E-3</c:v>
                </c:pt>
                <c:pt idx="386">
                  <c:v>1.43632E-2</c:v>
                </c:pt>
                <c:pt idx="387">
                  <c:v>1.69424E-2</c:v>
                </c:pt>
                <c:pt idx="388">
                  <c:v>1.3617600000000001E-2</c:v>
                </c:pt>
                <c:pt idx="389">
                  <c:v>9.0196100000000008E-3</c:v>
                </c:pt>
                <c:pt idx="390">
                  <c:v>1.01837E-2</c:v>
                </c:pt>
                <c:pt idx="391">
                  <c:v>1.37491E-2</c:v>
                </c:pt>
                <c:pt idx="392">
                  <c:v>3.1722199999999999E-2</c:v>
                </c:pt>
                <c:pt idx="393">
                  <c:v>0.16661899999999999</c:v>
                </c:pt>
                <c:pt idx="394">
                  <c:v>9.2160200000000001E-3</c:v>
                </c:pt>
                <c:pt idx="395">
                  <c:v>1.44432E-2</c:v>
                </c:pt>
                <c:pt idx="396">
                  <c:v>1.84017E-2</c:v>
                </c:pt>
                <c:pt idx="397">
                  <c:v>6.8700799999999998E-3</c:v>
                </c:pt>
                <c:pt idx="398">
                  <c:v>1.92079E-2</c:v>
                </c:pt>
                <c:pt idx="399">
                  <c:v>3.4596200000000001E-2</c:v>
                </c:pt>
                <c:pt idx="400">
                  <c:v>3.2100999999999998E-2</c:v>
                </c:pt>
                <c:pt idx="401">
                  <c:v>2.6972800000000002E-2</c:v>
                </c:pt>
                <c:pt idx="402">
                  <c:v>7.1021000000000001E-3</c:v>
                </c:pt>
                <c:pt idx="403">
                  <c:v>1.7440199999999999E-2</c:v>
                </c:pt>
                <c:pt idx="404">
                  <c:v>2.1771200000000001E-2</c:v>
                </c:pt>
                <c:pt idx="405">
                  <c:v>5.0621699999999999E-2</c:v>
                </c:pt>
                <c:pt idx="406">
                  <c:v>4.3520799999999998E-2</c:v>
                </c:pt>
                <c:pt idx="407">
                  <c:v>1.3267899999999999E-2</c:v>
                </c:pt>
                <c:pt idx="408">
                  <c:v>2.3049500000000001E-2</c:v>
                </c:pt>
                <c:pt idx="409">
                  <c:v>1.8577E-2</c:v>
                </c:pt>
                <c:pt idx="410">
                  <c:v>3.6783700000000003E-2</c:v>
                </c:pt>
                <c:pt idx="411">
                  <c:v>0.23192699999999999</c:v>
                </c:pt>
                <c:pt idx="412">
                  <c:v>6.6444900000000001E-2</c:v>
                </c:pt>
                <c:pt idx="413">
                  <c:v>1.6002300000000001E-2</c:v>
                </c:pt>
                <c:pt idx="414">
                  <c:v>1.27309E-2</c:v>
                </c:pt>
                <c:pt idx="415">
                  <c:v>1.10399E-2</c:v>
                </c:pt>
                <c:pt idx="416">
                  <c:v>1.1205400000000001E-2</c:v>
                </c:pt>
                <c:pt idx="417">
                  <c:v>8.5477599999999997E-3</c:v>
                </c:pt>
                <c:pt idx="418">
                  <c:v>0.96345899999999995</c:v>
                </c:pt>
                <c:pt idx="419">
                  <c:v>6.4623299999999996E-3</c:v>
                </c:pt>
                <c:pt idx="420">
                  <c:v>1.08918E-2</c:v>
                </c:pt>
                <c:pt idx="421">
                  <c:v>2.4032299999999999E-2</c:v>
                </c:pt>
                <c:pt idx="422">
                  <c:v>2.2769299999999999E-2</c:v>
                </c:pt>
                <c:pt idx="423">
                  <c:v>1.41128E-2</c:v>
                </c:pt>
                <c:pt idx="424">
                  <c:v>6.7577999999999999E-2</c:v>
                </c:pt>
                <c:pt idx="425">
                  <c:v>1.06896E-2</c:v>
                </c:pt>
                <c:pt idx="426">
                  <c:v>3.1561800000000001E-2</c:v>
                </c:pt>
                <c:pt idx="427">
                  <c:v>1.4863400000000001E-2</c:v>
                </c:pt>
                <c:pt idx="428">
                  <c:v>1.9560299999999999E-2</c:v>
                </c:pt>
                <c:pt idx="429">
                  <c:v>1.7823800000000001E-2</c:v>
                </c:pt>
                <c:pt idx="430">
                  <c:v>2.7123299999999999E-2</c:v>
                </c:pt>
                <c:pt idx="431">
                  <c:v>2.5760000000000002E-2</c:v>
                </c:pt>
                <c:pt idx="432">
                  <c:v>3.2607399999999998E-3</c:v>
                </c:pt>
                <c:pt idx="433">
                  <c:v>1.0113E-2</c:v>
                </c:pt>
                <c:pt idx="434">
                  <c:v>0.10345799999999999</c:v>
                </c:pt>
                <c:pt idx="435">
                  <c:v>3.5709699999999997E-2</c:v>
                </c:pt>
                <c:pt idx="436">
                  <c:v>1.6331600000000002E-2</c:v>
                </c:pt>
                <c:pt idx="437">
                  <c:v>2.0342800000000001E-2</c:v>
                </c:pt>
                <c:pt idx="438">
                  <c:v>1.61771E-2</c:v>
                </c:pt>
                <c:pt idx="439">
                  <c:v>6.4090500000000003E-3</c:v>
                </c:pt>
                <c:pt idx="440">
                  <c:v>1.1827799999999999E-2</c:v>
                </c:pt>
                <c:pt idx="441">
                  <c:v>2.0580500000000002E-2</c:v>
                </c:pt>
                <c:pt idx="442">
                  <c:v>3.0894000000000001E-2</c:v>
                </c:pt>
                <c:pt idx="443">
                  <c:v>1.15096E-2</c:v>
                </c:pt>
                <c:pt idx="444">
                  <c:v>7.3490700000000006E-2</c:v>
                </c:pt>
                <c:pt idx="445">
                  <c:v>9.6060799999999995E-3</c:v>
                </c:pt>
                <c:pt idx="446">
                  <c:v>1.5556E-2</c:v>
                </c:pt>
                <c:pt idx="447">
                  <c:v>3.2211400000000001E-2</c:v>
                </c:pt>
                <c:pt idx="448">
                  <c:v>3.1653300000000002E-2</c:v>
                </c:pt>
                <c:pt idx="449">
                  <c:v>1.32783E-2</c:v>
                </c:pt>
                <c:pt idx="450">
                  <c:v>6.06428E-3</c:v>
                </c:pt>
                <c:pt idx="451">
                  <c:v>1.44811E-2</c:v>
                </c:pt>
                <c:pt idx="452">
                  <c:v>1.0505499999999999E-2</c:v>
                </c:pt>
                <c:pt idx="453">
                  <c:v>2.2214</c:v>
                </c:pt>
                <c:pt idx="454">
                  <c:v>8.2665199999999994E-3</c:v>
                </c:pt>
                <c:pt idx="455">
                  <c:v>8.3924199999999994E-3</c:v>
                </c:pt>
                <c:pt idx="456">
                  <c:v>8.6830599999999994E-3</c:v>
                </c:pt>
                <c:pt idx="457">
                  <c:v>1.2050700000000001</c:v>
                </c:pt>
                <c:pt idx="458">
                  <c:v>1.22018E-2</c:v>
                </c:pt>
                <c:pt idx="459">
                  <c:v>9.3874200000000005E-3</c:v>
                </c:pt>
                <c:pt idx="460">
                  <c:v>1.10265E-2</c:v>
                </c:pt>
                <c:pt idx="461">
                  <c:v>3.4079999999999999E-2</c:v>
                </c:pt>
                <c:pt idx="462">
                  <c:v>1.11708E-2</c:v>
                </c:pt>
                <c:pt idx="463">
                  <c:v>1.4309499999999999E-2</c:v>
                </c:pt>
                <c:pt idx="464">
                  <c:v>4.9985699999999999E-3</c:v>
                </c:pt>
                <c:pt idx="465">
                  <c:v>6.6514299999999998E-3</c:v>
                </c:pt>
                <c:pt idx="466">
                  <c:v>1.9726500000000001E-2</c:v>
                </c:pt>
                <c:pt idx="467">
                  <c:v>1.07233E-2</c:v>
                </c:pt>
                <c:pt idx="468">
                  <c:v>8.0860799999999997E-2</c:v>
                </c:pt>
                <c:pt idx="469">
                  <c:v>1.41104E-2</c:v>
                </c:pt>
                <c:pt idx="470">
                  <c:v>7.2401200000000001E-3</c:v>
                </c:pt>
                <c:pt idx="471">
                  <c:v>9.7133700000000007E-3</c:v>
                </c:pt>
                <c:pt idx="472">
                  <c:v>4.3030699999999998E-2</c:v>
                </c:pt>
                <c:pt idx="473">
                  <c:v>2.6848899999999998E-2</c:v>
                </c:pt>
                <c:pt idx="474">
                  <c:v>1.5101399999999999E-2</c:v>
                </c:pt>
                <c:pt idx="475">
                  <c:v>2.6625900000000001E-2</c:v>
                </c:pt>
                <c:pt idx="476">
                  <c:v>4.2496100000000002E-2</c:v>
                </c:pt>
                <c:pt idx="477">
                  <c:v>2.50096E-2</c:v>
                </c:pt>
                <c:pt idx="478">
                  <c:v>2.05568E-2</c:v>
                </c:pt>
                <c:pt idx="479">
                  <c:v>1.9795900000000002E-2</c:v>
                </c:pt>
                <c:pt idx="480">
                  <c:v>1.13461E-2</c:v>
                </c:pt>
                <c:pt idx="481">
                  <c:v>3.4240099999999999E-3</c:v>
                </c:pt>
                <c:pt idx="482">
                  <c:v>3.3985799999999997E-2</c:v>
                </c:pt>
                <c:pt idx="483">
                  <c:v>1.0083699999999999E-2</c:v>
                </c:pt>
                <c:pt idx="484">
                  <c:v>9.1156899999999992E-3</c:v>
                </c:pt>
                <c:pt idx="485">
                  <c:v>1.40374E-2</c:v>
                </c:pt>
                <c:pt idx="486">
                  <c:v>3.6282300000000003E-2</c:v>
                </c:pt>
                <c:pt idx="487">
                  <c:v>2.8217099999999998E-2</c:v>
                </c:pt>
                <c:pt idx="488">
                  <c:v>4.9177699999999998E-2</c:v>
                </c:pt>
                <c:pt idx="489">
                  <c:v>2.13384E-2</c:v>
                </c:pt>
                <c:pt idx="490">
                  <c:v>1.9142599999999999E-2</c:v>
                </c:pt>
                <c:pt idx="491">
                  <c:v>1.5770699999999999E-2</c:v>
                </c:pt>
                <c:pt idx="492">
                  <c:v>1.1601800000000001E-2</c:v>
                </c:pt>
                <c:pt idx="493">
                  <c:v>1.56834E-2</c:v>
                </c:pt>
                <c:pt idx="494">
                  <c:v>6.0029200000000001E-3</c:v>
                </c:pt>
                <c:pt idx="495">
                  <c:v>1.4996199999999999E-2</c:v>
                </c:pt>
                <c:pt idx="496">
                  <c:v>1.2992500000000001E-2</c:v>
                </c:pt>
                <c:pt idx="497">
                  <c:v>5.1349800000000001E-2</c:v>
                </c:pt>
                <c:pt idx="498">
                  <c:v>1.7980400000000001E-2</c:v>
                </c:pt>
                <c:pt idx="499">
                  <c:v>1.68045E-2</c:v>
                </c:pt>
                <c:pt idx="500">
                  <c:v>5.80241E-3</c:v>
                </c:pt>
                <c:pt idx="501">
                  <c:v>4.5083099999999997E-3</c:v>
                </c:pt>
                <c:pt idx="502">
                  <c:v>6.5911600000000004E-3</c:v>
                </c:pt>
                <c:pt idx="503">
                  <c:v>5.69769E-3</c:v>
                </c:pt>
                <c:pt idx="504">
                  <c:v>1.3699899999999999E-2</c:v>
                </c:pt>
                <c:pt idx="505">
                  <c:v>4.3645000000000003E-3</c:v>
                </c:pt>
                <c:pt idx="506">
                  <c:v>3.0371800000000001E-2</c:v>
                </c:pt>
                <c:pt idx="507">
                  <c:v>1.8175400000000001E-2</c:v>
                </c:pt>
                <c:pt idx="508">
                  <c:v>1.7116300000000001E-2</c:v>
                </c:pt>
                <c:pt idx="509">
                  <c:v>1.0669400000000001E-2</c:v>
                </c:pt>
                <c:pt idx="510">
                  <c:v>8.3774699999999997E-3</c:v>
                </c:pt>
                <c:pt idx="511">
                  <c:v>1.10312E-2</c:v>
                </c:pt>
                <c:pt idx="512">
                  <c:v>2.3616700000000001E-2</c:v>
                </c:pt>
                <c:pt idx="513">
                  <c:v>3.1116600000000001E-2</c:v>
                </c:pt>
                <c:pt idx="514">
                  <c:v>0.48579299999999997</c:v>
                </c:pt>
                <c:pt idx="515">
                  <c:v>7.077E-3</c:v>
                </c:pt>
                <c:pt idx="516">
                  <c:v>1.2110599999999999E-2</c:v>
                </c:pt>
                <c:pt idx="517">
                  <c:v>1.49284E-2</c:v>
                </c:pt>
                <c:pt idx="518">
                  <c:v>1.8053199999999998E-2</c:v>
                </c:pt>
                <c:pt idx="519">
                  <c:v>1.1190200000000001E-2</c:v>
                </c:pt>
                <c:pt idx="520">
                  <c:v>2.0202600000000001E-2</c:v>
                </c:pt>
                <c:pt idx="521">
                  <c:v>2.4724900000000001E-2</c:v>
                </c:pt>
                <c:pt idx="522">
                  <c:v>6.9416699999999996E-3</c:v>
                </c:pt>
                <c:pt idx="523">
                  <c:v>0.118036</c:v>
                </c:pt>
                <c:pt idx="524">
                  <c:v>2.60098E-2</c:v>
                </c:pt>
                <c:pt idx="525">
                  <c:v>4.2954600000000001E-3</c:v>
                </c:pt>
                <c:pt idx="526">
                  <c:v>1.3812400000000001E-2</c:v>
                </c:pt>
                <c:pt idx="527">
                  <c:v>1.9449899999999999E-2</c:v>
                </c:pt>
                <c:pt idx="528">
                  <c:v>2.2261199999999998E-2</c:v>
                </c:pt>
                <c:pt idx="529">
                  <c:v>6.6723700000000004E-3</c:v>
                </c:pt>
                <c:pt idx="530">
                  <c:v>7.6667100000000002E-3</c:v>
                </c:pt>
                <c:pt idx="531">
                  <c:v>8.2323499999999994E-2</c:v>
                </c:pt>
                <c:pt idx="532">
                  <c:v>5.01929E-3</c:v>
                </c:pt>
                <c:pt idx="533">
                  <c:v>4.9224200000000003E-2</c:v>
                </c:pt>
                <c:pt idx="534">
                  <c:v>1.2741199999999999E-2</c:v>
                </c:pt>
                <c:pt idx="535">
                  <c:v>5.1516399999999997E-2</c:v>
                </c:pt>
                <c:pt idx="536">
                  <c:v>3.7179499999999997E-2</c:v>
                </c:pt>
                <c:pt idx="537">
                  <c:v>3.18021E-2</c:v>
                </c:pt>
                <c:pt idx="538">
                  <c:v>1.7149299999999999E-2</c:v>
                </c:pt>
                <c:pt idx="539">
                  <c:v>3.1110100000000002E-2</c:v>
                </c:pt>
                <c:pt idx="540">
                  <c:v>9.3311399999999999E-3</c:v>
                </c:pt>
                <c:pt idx="541">
                  <c:v>1.0009000000000001E-2</c:v>
                </c:pt>
                <c:pt idx="542">
                  <c:v>3.1142599999999999E-2</c:v>
                </c:pt>
                <c:pt idx="543">
                  <c:v>1.5894700000000001E-2</c:v>
                </c:pt>
                <c:pt idx="544">
                  <c:v>6.80446E-3</c:v>
                </c:pt>
                <c:pt idx="545">
                  <c:v>1.9439499999999998E-2</c:v>
                </c:pt>
                <c:pt idx="546">
                  <c:v>2.2611699999999998E-2</c:v>
                </c:pt>
                <c:pt idx="547">
                  <c:v>2.0673799999999999E-2</c:v>
                </c:pt>
                <c:pt idx="548">
                  <c:v>3.02574E-2</c:v>
                </c:pt>
                <c:pt idx="549">
                  <c:v>1.6085700000000001E-2</c:v>
                </c:pt>
                <c:pt idx="550">
                  <c:v>2.5976599999999999E-2</c:v>
                </c:pt>
                <c:pt idx="551">
                  <c:v>3.8557399999999999E-2</c:v>
                </c:pt>
                <c:pt idx="552">
                  <c:v>7.1809200000000004E-3</c:v>
                </c:pt>
                <c:pt idx="553">
                  <c:v>1.14238E-2</c:v>
                </c:pt>
                <c:pt idx="554">
                  <c:v>6.1027E-3</c:v>
                </c:pt>
                <c:pt idx="555">
                  <c:v>2.4388900000000002E-2</c:v>
                </c:pt>
                <c:pt idx="556">
                  <c:v>2.0922099999999999E-2</c:v>
                </c:pt>
                <c:pt idx="557">
                  <c:v>0.136236</c:v>
                </c:pt>
                <c:pt idx="558">
                  <c:v>5.2279700000000002E-3</c:v>
                </c:pt>
                <c:pt idx="559">
                  <c:v>1.1143E-2</c:v>
                </c:pt>
                <c:pt idx="560">
                  <c:v>1.6826500000000001E-2</c:v>
                </c:pt>
                <c:pt idx="561">
                  <c:v>9.7063400000000008E-3</c:v>
                </c:pt>
                <c:pt idx="562">
                  <c:v>1.1021899999999999E-2</c:v>
                </c:pt>
                <c:pt idx="563">
                  <c:v>7.6223300000000001E-3</c:v>
                </c:pt>
                <c:pt idx="564">
                  <c:v>8.4472200000000001E-3</c:v>
                </c:pt>
                <c:pt idx="565">
                  <c:v>4.7816400000000002E-3</c:v>
                </c:pt>
                <c:pt idx="566">
                  <c:v>1.31726E-2</c:v>
                </c:pt>
                <c:pt idx="567">
                  <c:v>0.14873800000000001</c:v>
                </c:pt>
                <c:pt idx="568">
                  <c:v>3.9332899999999997E-2</c:v>
                </c:pt>
                <c:pt idx="569">
                  <c:v>1.5166000000000001E-2</c:v>
                </c:pt>
                <c:pt idx="570">
                  <c:v>2.32769E-2</c:v>
                </c:pt>
                <c:pt idx="571">
                  <c:v>1.51304E-2</c:v>
                </c:pt>
                <c:pt idx="572">
                  <c:v>3.5519000000000002E-2</c:v>
                </c:pt>
                <c:pt idx="573">
                  <c:v>0.233293</c:v>
                </c:pt>
                <c:pt idx="574">
                  <c:v>8.6067100000000001E-3</c:v>
                </c:pt>
                <c:pt idx="575">
                  <c:v>1.16385E-2</c:v>
                </c:pt>
                <c:pt idx="576">
                  <c:v>1.5652599999999999E-2</c:v>
                </c:pt>
                <c:pt idx="577">
                  <c:v>1.53505E-2</c:v>
                </c:pt>
                <c:pt idx="578">
                  <c:v>2.6458499999999999E-2</c:v>
                </c:pt>
                <c:pt idx="579">
                  <c:v>2.22475E-2</c:v>
                </c:pt>
                <c:pt idx="580">
                  <c:v>2.2112E-2</c:v>
                </c:pt>
                <c:pt idx="581">
                  <c:v>2.60044E-2</c:v>
                </c:pt>
                <c:pt idx="582">
                  <c:v>1.02773E-2</c:v>
                </c:pt>
                <c:pt idx="583">
                  <c:v>3.2923899999999999E-2</c:v>
                </c:pt>
                <c:pt idx="584">
                  <c:v>8.9452100000000003E-3</c:v>
                </c:pt>
                <c:pt idx="585">
                  <c:v>1.1719E-2</c:v>
                </c:pt>
                <c:pt idx="586">
                  <c:v>1.24003E-2</c:v>
                </c:pt>
                <c:pt idx="587">
                  <c:v>1.6486600000000001E-2</c:v>
                </c:pt>
                <c:pt idx="588">
                  <c:v>2.5252E-2</c:v>
                </c:pt>
                <c:pt idx="589">
                  <c:v>8.0229499999999992E-3</c:v>
                </c:pt>
                <c:pt idx="590">
                  <c:v>1.09693E-2</c:v>
                </c:pt>
                <c:pt idx="591">
                  <c:v>9.2728099999999994E-3</c:v>
                </c:pt>
                <c:pt idx="592">
                  <c:v>2.1582799999999999E-2</c:v>
                </c:pt>
                <c:pt idx="593">
                  <c:v>3.3399999999999999E-2</c:v>
                </c:pt>
                <c:pt idx="594">
                  <c:v>8.7298399999999998E-2</c:v>
                </c:pt>
                <c:pt idx="595">
                  <c:v>6.7583000000000001E-3</c:v>
                </c:pt>
                <c:pt idx="596">
                  <c:v>1.00451E-2</c:v>
                </c:pt>
                <c:pt idx="597">
                  <c:v>2.2764599999999999E-2</c:v>
                </c:pt>
                <c:pt idx="598">
                  <c:v>9.6959300000000002E-3</c:v>
                </c:pt>
                <c:pt idx="599">
                  <c:v>1.5861299999999998E-2</c:v>
                </c:pt>
                <c:pt idx="600">
                  <c:v>1.8405399999999999E-2</c:v>
                </c:pt>
                <c:pt idx="601">
                  <c:v>2.6604200000000001E-2</c:v>
                </c:pt>
                <c:pt idx="602">
                  <c:v>8.9120199999999997E-3</c:v>
                </c:pt>
                <c:pt idx="603">
                  <c:v>9.4727400000000003E-3</c:v>
                </c:pt>
                <c:pt idx="604">
                  <c:v>1.30609E-2</c:v>
                </c:pt>
                <c:pt idx="605">
                  <c:v>0.44914599999999999</c:v>
                </c:pt>
                <c:pt idx="606">
                  <c:v>2.01899E-2</c:v>
                </c:pt>
                <c:pt idx="607">
                  <c:v>2.72931E-3</c:v>
                </c:pt>
                <c:pt idx="608">
                  <c:v>6.2226499999999997E-2</c:v>
                </c:pt>
                <c:pt idx="609">
                  <c:v>2.4694500000000001E-2</c:v>
                </c:pt>
                <c:pt idx="610">
                  <c:v>4.2198899999999998E-2</c:v>
                </c:pt>
                <c:pt idx="611">
                  <c:v>6.6614400000000004E-2</c:v>
                </c:pt>
                <c:pt idx="612">
                  <c:v>6.5089099999999997E-3</c:v>
                </c:pt>
                <c:pt idx="613">
                  <c:v>1.5226999999999999E-2</c:v>
                </c:pt>
                <c:pt idx="614">
                  <c:v>3.3546699999999999E-2</c:v>
                </c:pt>
                <c:pt idx="615">
                  <c:v>3.1470999999999999E-2</c:v>
                </c:pt>
                <c:pt idx="616">
                  <c:v>1.22822E-2</c:v>
                </c:pt>
                <c:pt idx="617">
                  <c:v>3.9078000000000003E-3</c:v>
                </c:pt>
                <c:pt idx="618">
                  <c:v>1.2684900000000001E-2</c:v>
                </c:pt>
                <c:pt idx="619">
                  <c:v>2.7554700000000001E-2</c:v>
                </c:pt>
                <c:pt idx="620">
                  <c:v>1.55724E-2</c:v>
                </c:pt>
                <c:pt idx="621">
                  <c:v>1.4951000000000001E-2</c:v>
                </c:pt>
                <c:pt idx="622">
                  <c:v>1.1388499999999999E-2</c:v>
                </c:pt>
                <c:pt idx="623">
                  <c:v>6.5666799999999997E-2</c:v>
                </c:pt>
                <c:pt idx="624">
                  <c:v>4.3156600000000003E-2</c:v>
                </c:pt>
                <c:pt idx="625">
                  <c:v>2.1822899999999999E-2</c:v>
                </c:pt>
                <c:pt idx="626">
                  <c:v>5.3221800000000001E-3</c:v>
                </c:pt>
                <c:pt idx="627">
                  <c:v>1.83223E-2</c:v>
                </c:pt>
                <c:pt idx="628">
                  <c:v>5.6049700000000001E-2</c:v>
                </c:pt>
                <c:pt idx="629">
                  <c:v>1.26068E-2</c:v>
                </c:pt>
                <c:pt idx="630">
                  <c:v>1.4515999999999999E-2</c:v>
                </c:pt>
                <c:pt idx="631">
                  <c:v>1.9042400000000001E-2</c:v>
                </c:pt>
                <c:pt idx="632">
                  <c:v>2.9164800000000001E-2</c:v>
                </c:pt>
                <c:pt idx="633">
                  <c:v>6.2280199999999999E-3</c:v>
                </c:pt>
                <c:pt idx="634">
                  <c:v>1.6626999999999999E-2</c:v>
                </c:pt>
                <c:pt idx="635">
                  <c:v>1.18605E-2</c:v>
                </c:pt>
                <c:pt idx="636">
                  <c:v>2.06094E-2</c:v>
                </c:pt>
                <c:pt idx="637">
                  <c:v>8.7577799999999997E-3</c:v>
                </c:pt>
                <c:pt idx="638">
                  <c:v>2.2247099999999999E-2</c:v>
                </c:pt>
                <c:pt idx="639">
                  <c:v>2.6302599999999999E-2</c:v>
                </c:pt>
                <c:pt idx="640">
                  <c:v>2.6805699999999998E-2</c:v>
                </c:pt>
                <c:pt idx="641">
                  <c:v>2.64E-2</c:v>
                </c:pt>
                <c:pt idx="642">
                  <c:v>7.7127999999999997E-3</c:v>
                </c:pt>
                <c:pt idx="643">
                  <c:v>1.10171E-2</c:v>
                </c:pt>
                <c:pt idx="644">
                  <c:v>1.8386099999999999E-2</c:v>
                </c:pt>
                <c:pt idx="645">
                  <c:v>1.0473E-2</c:v>
                </c:pt>
                <c:pt idx="646">
                  <c:v>2.1667599999999999E-2</c:v>
                </c:pt>
                <c:pt idx="647">
                  <c:v>2.42402E-2</c:v>
                </c:pt>
                <c:pt idx="648">
                  <c:v>4.0738600000000003E-3</c:v>
                </c:pt>
                <c:pt idx="649">
                  <c:v>1.9368799999999999E-2</c:v>
                </c:pt>
                <c:pt idx="650">
                  <c:v>3.1205999999999998E-3</c:v>
                </c:pt>
                <c:pt idx="651">
                  <c:v>1.4548699999999999E-2</c:v>
                </c:pt>
                <c:pt idx="652">
                  <c:v>2.48647E-2</c:v>
                </c:pt>
                <c:pt idx="653">
                  <c:v>7.7044100000000001E-3</c:v>
                </c:pt>
                <c:pt idx="654">
                  <c:v>5.7989499999999999E-2</c:v>
                </c:pt>
                <c:pt idx="655">
                  <c:v>1.73449E-2</c:v>
                </c:pt>
                <c:pt idx="656">
                  <c:v>1.0897499999999999E-2</c:v>
                </c:pt>
                <c:pt idx="657">
                  <c:v>9.4076200000000002E-3</c:v>
                </c:pt>
                <c:pt idx="658">
                  <c:v>1.0938700000000001E-2</c:v>
                </c:pt>
                <c:pt idx="659">
                  <c:v>1.1582E-2</c:v>
                </c:pt>
                <c:pt idx="660">
                  <c:v>2.31431E-2</c:v>
                </c:pt>
                <c:pt idx="661">
                  <c:v>3.9171200000000003E-2</c:v>
                </c:pt>
                <c:pt idx="662">
                  <c:v>2.0306000000000001E-2</c:v>
                </c:pt>
                <c:pt idx="663">
                  <c:v>8.8592500000000008E-3</c:v>
                </c:pt>
                <c:pt idx="664">
                  <c:v>1.1678900000000001E-2</c:v>
                </c:pt>
                <c:pt idx="665">
                  <c:v>8.0918099999999996E-3</c:v>
                </c:pt>
                <c:pt idx="666">
                  <c:v>1.6995699999999999E-2</c:v>
                </c:pt>
                <c:pt idx="667">
                  <c:v>1.1028899999999999E-2</c:v>
                </c:pt>
                <c:pt idx="668">
                  <c:v>2.6151500000000001E-2</c:v>
                </c:pt>
                <c:pt idx="669">
                  <c:v>1.48475E-2</c:v>
                </c:pt>
                <c:pt idx="670">
                  <c:v>2.0555E-2</c:v>
                </c:pt>
                <c:pt idx="671">
                  <c:v>0.28337099999999998</c:v>
                </c:pt>
                <c:pt idx="672">
                  <c:v>4.8179499999999997E-3</c:v>
                </c:pt>
                <c:pt idx="673">
                  <c:v>8.2438800000000003E-3</c:v>
                </c:pt>
                <c:pt idx="674">
                  <c:v>2.2935000000000001E-2</c:v>
                </c:pt>
                <c:pt idx="675">
                  <c:v>1.7741900000000001E-2</c:v>
                </c:pt>
                <c:pt idx="676">
                  <c:v>2.9403800000000001E-2</c:v>
                </c:pt>
                <c:pt idx="677">
                  <c:v>1.5741399999999999E-2</c:v>
                </c:pt>
                <c:pt idx="678">
                  <c:v>7.9594599999999998E-3</c:v>
                </c:pt>
                <c:pt idx="679">
                  <c:v>9.4750400000000005E-3</c:v>
                </c:pt>
                <c:pt idx="680">
                  <c:v>7.2833899999999998E-3</c:v>
                </c:pt>
                <c:pt idx="681">
                  <c:v>1.7790899999999998E-2</c:v>
                </c:pt>
                <c:pt idx="682">
                  <c:v>2.1672E-2</c:v>
                </c:pt>
                <c:pt idx="683">
                  <c:v>4.2383999999999998E-2</c:v>
                </c:pt>
                <c:pt idx="684">
                  <c:v>9.7721700000000002E-3</c:v>
                </c:pt>
                <c:pt idx="685">
                  <c:v>8.9356799999999997E-3</c:v>
                </c:pt>
                <c:pt idx="686">
                  <c:v>7.2487100000000002E-3</c:v>
                </c:pt>
                <c:pt idx="687">
                  <c:v>1.50136E-2</c:v>
                </c:pt>
                <c:pt idx="688">
                  <c:v>1.39136E-2</c:v>
                </c:pt>
                <c:pt idx="689">
                  <c:v>2.4899299999999999E-2</c:v>
                </c:pt>
                <c:pt idx="690">
                  <c:v>4.4536100000000002E-2</c:v>
                </c:pt>
                <c:pt idx="691">
                  <c:v>2.0006599999999999E-2</c:v>
                </c:pt>
                <c:pt idx="692">
                  <c:v>1.8573800000000001E-2</c:v>
                </c:pt>
                <c:pt idx="693">
                  <c:v>3.6491700000000002E-2</c:v>
                </c:pt>
                <c:pt idx="694">
                  <c:v>1.3830200000000001E-2</c:v>
                </c:pt>
                <c:pt idx="695">
                  <c:v>1.90607E-2</c:v>
                </c:pt>
                <c:pt idx="696">
                  <c:v>4.5911199999999997E-3</c:v>
                </c:pt>
                <c:pt idx="697">
                  <c:v>1.11588E-2</c:v>
                </c:pt>
                <c:pt idx="698">
                  <c:v>7.68427E-3</c:v>
                </c:pt>
                <c:pt idx="699">
                  <c:v>5.2831500000000003E-3</c:v>
                </c:pt>
                <c:pt idx="700">
                  <c:v>1.5688000000000001E-2</c:v>
                </c:pt>
                <c:pt idx="701">
                  <c:v>3.9183000000000003E-2</c:v>
                </c:pt>
                <c:pt idx="702">
                  <c:v>2.4864199999999999E-2</c:v>
                </c:pt>
                <c:pt idx="703">
                  <c:v>9.6955800000000005E-3</c:v>
                </c:pt>
                <c:pt idx="704">
                  <c:v>4.1955899999999997E-2</c:v>
                </c:pt>
                <c:pt idx="705">
                  <c:v>1.7753999999999999E-2</c:v>
                </c:pt>
                <c:pt idx="706">
                  <c:v>1.0710000000000001E-2</c:v>
                </c:pt>
                <c:pt idx="707">
                  <c:v>3.3845899999999998E-2</c:v>
                </c:pt>
                <c:pt idx="708">
                  <c:v>7.8775400000000006E-3</c:v>
                </c:pt>
                <c:pt idx="709">
                  <c:v>2.5584099999999999E-2</c:v>
                </c:pt>
                <c:pt idx="710">
                  <c:v>1.6324499999999999E-2</c:v>
                </c:pt>
                <c:pt idx="711">
                  <c:v>1.1118400000000001E-2</c:v>
                </c:pt>
                <c:pt idx="712">
                  <c:v>1.38663E-2</c:v>
                </c:pt>
                <c:pt idx="713">
                  <c:v>1.81827E-2</c:v>
                </c:pt>
                <c:pt idx="714">
                  <c:v>8.6133100000000008E-3</c:v>
                </c:pt>
                <c:pt idx="715">
                  <c:v>1.14007E-2</c:v>
                </c:pt>
                <c:pt idx="716">
                  <c:v>1.94311E-2</c:v>
                </c:pt>
                <c:pt idx="717">
                  <c:v>1.2300500000000001E-2</c:v>
                </c:pt>
                <c:pt idx="718">
                  <c:v>1.6686800000000002E-2</c:v>
                </c:pt>
                <c:pt idx="719">
                  <c:v>1.0860099999999999E-2</c:v>
                </c:pt>
                <c:pt idx="720">
                  <c:v>2.0623099999999998E-2</c:v>
                </c:pt>
                <c:pt idx="721">
                  <c:v>3.4770200000000001E-2</c:v>
                </c:pt>
                <c:pt idx="722">
                  <c:v>2.6283899999999999E-2</c:v>
                </c:pt>
                <c:pt idx="723">
                  <c:v>3.1345100000000001E-2</c:v>
                </c:pt>
                <c:pt idx="724">
                  <c:v>2.9927100000000002E-2</c:v>
                </c:pt>
                <c:pt idx="725">
                  <c:v>1.9944199999999999E-2</c:v>
                </c:pt>
                <c:pt idx="726">
                  <c:v>3.1996999999999998E-2</c:v>
                </c:pt>
                <c:pt idx="727">
                  <c:v>3.8266099999999997E-2</c:v>
                </c:pt>
                <c:pt idx="728">
                  <c:v>7.2029099999999999E-3</c:v>
                </c:pt>
                <c:pt idx="729">
                  <c:v>1.5993199999999999E-2</c:v>
                </c:pt>
                <c:pt idx="730">
                  <c:v>2.6529500000000001E-2</c:v>
                </c:pt>
                <c:pt idx="731">
                  <c:v>2.53367E-2</c:v>
                </c:pt>
                <c:pt idx="732">
                  <c:v>1.55406E-2</c:v>
                </c:pt>
                <c:pt idx="733">
                  <c:v>5.2778699999999996E-3</c:v>
                </c:pt>
                <c:pt idx="734">
                  <c:v>7.3777299999999999E-3</c:v>
                </c:pt>
                <c:pt idx="735">
                  <c:v>1.4514000000000001E-2</c:v>
                </c:pt>
                <c:pt idx="736">
                  <c:v>0.503104</c:v>
                </c:pt>
                <c:pt idx="737">
                  <c:v>6.8130700000000001E-3</c:v>
                </c:pt>
                <c:pt idx="738">
                  <c:v>1.08185E-2</c:v>
                </c:pt>
                <c:pt idx="739">
                  <c:v>2.43709</c:v>
                </c:pt>
                <c:pt idx="740">
                  <c:v>3.3602199999999999E-2</c:v>
                </c:pt>
                <c:pt idx="741">
                  <c:v>1.7099300000000001E-2</c:v>
                </c:pt>
                <c:pt idx="742">
                  <c:v>2.4974300000000001E-2</c:v>
                </c:pt>
                <c:pt idx="743">
                  <c:v>1.26984E-2</c:v>
                </c:pt>
                <c:pt idx="744">
                  <c:v>3.88602E-3</c:v>
                </c:pt>
                <c:pt idx="745">
                  <c:v>1.5867900000000001E-2</c:v>
                </c:pt>
                <c:pt idx="746">
                  <c:v>1.6966599999999998E-2</c:v>
                </c:pt>
                <c:pt idx="747">
                  <c:v>5.5592599999999999E-3</c:v>
                </c:pt>
                <c:pt idx="748">
                  <c:v>1.3939500000000001E-2</c:v>
                </c:pt>
                <c:pt idx="749">
                  <c:v>0.12113599999999999</c:v>
                </c:pt>
                <c:pt idx="750">
                  <c:v>1.4834099999999999E-2</c:v>
                </c:pt>
                <c:pt idx="751">
                  <c:v>2.7864E-2</c:v>
                </c:pt>
                <c:pt idx="752">
                  <c:v>5.0707700000000001E-2</c:v>
                </c:pt>
                <c:pt idx="753">
                  <c:v>7.7207999999999999E-3</c:v>
                </c:pt>
                <c:pt idx="754">
                  <c:v>5.1292299999999999E-2</c:v>
                </c:pt>
                <c:pt idx="755">
                  <c:v>2.12059E-2</c:v>
                </c:pt>
                <c:pt idx="756">
                  <c:v>1.48238E-2</c:v>
                </c:pt>
                <c:pt idx="757">
                  <c:v>4.5852899999999997E-3</c:v>
                </c:pt>
                <c:pt idx="758">
                  <c:v>1.7286300000000001E-2</c:v>
                </c:pt>
                <c:pt idx="759">
                  <c:v>8.9204599999999998E-3</c:v>
                </c:pt>
                <c:pt idx="760">
                  <c:v>2.01402E-2</c:v>
                </c:pt>
                <c:pt idx="761">
                  <c:v>8.5312500000000006E-3</c:v>
                </c:pt>
                <c:pt idx="762">
                  <c:v>1.1816399999999999E-2</c:v>
                </c:pt>
                <c:pt idx="763">
                  <c:v>7.9718399999999991E-3</c:v>
                </c:pt>
                <c:pt idx="764">
                  <c:v>1.25539E-2</c:v>
                </c:pt>
                <c:pt idx="765">
                  <c:v>7.3318400000000001E-3</c:v>
                </c:pt>
                <c:pt idx="766">
                  <c:v>5.4690600000000004E-3</c:v>
                </c:pt>
                <c:pt idx="767">
                  <c:v>3.6260900000000002E-3</c:v>
                </c:pt>
                <c:pt idx="768">
                  <c:v>1.1890599999999999E-2</c:v>
                </c:pt>
                <c:pt idx="769">
                  <c:v>1.9933699999999999E-2</c:v>
                </c:pt>
                <c:pt idx="770">
                  <c:v>1.3819700000000001E-2</c:v>
                </c:pt>
                <c:pt idx="771">
                  <c:v>2.0879200000000001E-2</c:v>
                </c:pt>
                <c:pt idx="772">
                  <c:v>1.96998E-2</c:v>
                </c:pt>
                <c:pt idx="773">
                  <c:v>3.95135E-2</c:v>
                </c:pt>
                <c:pt idx="774">
                  <c:v>1.3609599999999999E-2</c:v>
                </c:pt>
                <c:pt idx="775">
                  <c:v>1.9322599999999999E-2</c:v>
                </c:pt>
                <c:pt idx="776">
                  <c:v>2.2127999999999998E-2</c:v>
                </c:pt>
                <c:pt idx="777">
                  <c:v>7.7294099999999999E-3</c:v>
                </c:pt>
                <c:pt idx="778">
                  <c:v>1.37652E-2</c:v>
                </c:pt>
                <c:pt idx="779">
                  <c:v>2.7884099999999998E-2</c:v>
                </c:pt>
                <c:pt idx="780">
                  <c:v>8.5206699999999993E-3</c:v>
                </c:pt>
                <c:pt idx="781">
                  <c:v>5.15667E-2</c:v>
                </c:pt>
                <c:pt idx="782">
                  <c:v>4.9813999999999997E-2</c:v>
                </c:pt>
                <c:pt idx="783">
                  <c:v>3.0884399999999999E-2</c:v>
                </c:pt>
                <c:pt idx="784">
                  <c:v>2.24548E-2</c:v>
                </c:pt>
                <c:pt idx="785">
                  <c:v>1.2435099999999999E-2</c:v>
                </c:pt>
                <c:pt idx="786">
                  <c:v>1.60124E-2</c:v>
                </c:pt>
                <c:pt idx="787">
                  <c:v>4.8085799999999998E-3</c:v>
                </c:pt>
                <c:pt idx="788">
                  <c:v>1.07971E-2</c:v>
                </c:pt>
                <c:pt idx="789">
                  <c:v>6.79278E-3</c:v>
                </c:pt>
                <c:pt idx="790">
                  <c:v>1.0228299999999999E-2</c:v>
                </c:pt>
                <c:pt idx="791">
                  <c:v>1.1357000000000001E-2</c:v>
                </c:pt>
                <c:pt idx="792">
                  <c:v>9.6500700000000002E-3</c:v>
                </c:pt>
                <c:pt idx="793">
                  <c:v>7.8747999999999995E-3</c:v>
                </c:pt>
                <c:pt idx="794">
                  <c:v>1.0301299999999999E-2</c:v>
                </c:pt>
                <c:pt idx="795">
                  <c:v>3.0621499999999999E-2</c:v>
                </c:pt>
                <c:pt idx="796">
                  <c:v>1.15791E-2</c:v>
                </c:pt>
                <c:pt idx="797">
                  <c:v>1.6547200000000001E-2</c:v>
                </c:pt>
                <c:pt idx="798">
                  <c:v>2.2590800000000001E-2</c:v>
                </c:pt>
                <c:pt idx="799">
                  <c:v>7.6021200000000004E-3</c:v>
                </c:pt>
                <c:pt idx="800">
                  <c:v>4.0655499999999997E-2</c:v>
                </c:pt>
                <c:pt idx="801">
                  <c:v>1.7516500000000001E-2</c:v>
                </c:pt>
                <c:pt idx="802">
                  <c:v>8.0341200000000002E-2</c:v>
                </c:pt>
                <c:pt idx="803">
                  <c:v>2.1856199999999999E-2</c:v>
                </c:pt>
                <c:pt idx="804">
                  <c:v>9.4584100000000004E-3</c:v>
                </c:pt>
                <c:pt idx="805">
                  <c:v>3.9045499999999997E-2</c:v>
                </c:pt>
                <c:pt idx="806">
                  <c:v>3.4342000000000001E-3</c:v>
                </c:pt>
                <c:pt idx="807">
                  <c:v>1.64137E-2</c:v>
                </c:pt>
                <c:pt idx="808">
                  <c:v>1.1301E-2</c:v>
                </c:pt>
                <c:pt idx="809">
                  <c:v>1.96227E-2</c:v>
                </c:pt>
                <c:pt idx="810">
                  <c:v>1.1239300000000001E-2</c:v>
                </c:pt>
                <c:pt idx="811">
                  <c:v>4.1388899999999999E-2</c:v>
                </c:pt>
                <c:pt idx="812">
                  <c:v>7.3445000000000003E-3</c:v>
                </c:pt>
                <c:pt idx="813">
                  <c:v>1.9858500000000001E-2</c:v>
                </c:pt>
                <c:pt idx="814">
                  <c:v>1.0522699999999999E-2</c:v>
                </c:pt>
                <c:pt idx="815">
                  <c:v>5.7974299999999999E-2</c:v>
                </c:pt>
                <c:pt idx="816">
                  <c:v>1.30092E-2</c:v>
                </c:pt>
                <c:pt idx="817">
                  <c:v>1.7975100000000001E-2</c:v>
                </c:pt>
                <c:pt idx="818">
                  <c:v>1.53282E-2</c:v>
                </c:pt>
                <c:pt idx="819">
                  <c:v>2.68994E-2</c:v>
                </c:pt>
                <c:pt idx="820">
                  <c:v>3.6976000000000002E-2</c:v>
                </c:pt>
                <c:pt idx="821">
                  <c:v>1.7683600000000001E-2</c:v>
                </c:pt>
                <c:pt idx="822">
                  <c:v>4.2338999999999996E-3</c:v>
                </c:pt>
                <c:pt idx="823">
                  <c:v>1.8021200000000001E-2</c:v>
                </c:pt>
                <c:pt idx="824">
                  <c:v>1.46E-2</c:v>
                </c:pt>
                <c:pt idx="825">
                  <c:v>1.5876100000000001E-2</c:v>
                </c:pt>
                <c:pt idx="826">
                  <c:v>2.35683E-2</c:v>
                </c:pt>
                <c:pt idx="827">
                  <c:v>1.7702900000000001E-2</c:v>
                </c:pt>
                <c:pt idx="828">
                  <c:v>0.30479099999999998</c:v>
                </c:pt>
                <c:pt idx="829">
                  <c:v>2.9043599999999999E-3</c:v>
                </c:pt>
                <c:pt idx="830">
                  <c:v>1.44294E-2</c:v>
                </c:pt>
                <c:pt idx="831">
                  <c:v>5.5082300000000002E-3</c:v>
                </c:pt>
                <c:pt idx="832">
                  <c:v>1.8276899999999999E-2</c:v>
                </c:pt>
                <c:pt idx="833">
                  <c:v>2.2963500000000001E-2</c:v>
                </c:pt>
                <c:pt idx="834">
                  <c:v>1.0541500000000001E-2</c:v>
                </c:pt>
                <c:pt idx="835">
                  <c:v>3.9868199999999999E-2</c:v>
                </c:pt>
                <c:pt idx="836">
                  <c:v>8.8637899999999999E-3</c:v>
                </c:pt>
                <c:pt idx="837">
                  <c:v>9.0231200000000008E-3</c:v>
                </c:pt>
                <c:pt idx="838">
                  <c:v>6.2339300000000004E-3</c:v>
                </c:pt>
                <c:pt idx="839">
                  <c:v>1.0466899999999999E-2</c:v>
                </c:pt>
                <c:pt idx="840">
                  <c:v>7.62118E-3</c:v>
                </c:pt>
                <c:pt idx="841">
                  <c:v>1.71825E-2</c:v>
                </c:pt>
                <c:pt idx="842">
                  <c:v>1.27241E-2</c:v>
                </c:pt>
                <c:pt idx="843">
                  <c:v>1.1451299999999999E-2</c:v>
                </c:pt>
                <c:pt idx="844">
                  <c:v>1.66766E-2</c:v>
                </c:pt>
                <c:pt idx="845">
                  <c:v>1.3894999999999999E-2</c:v>
                </c:pt>
                <c:pt idx="846">
                  <c:v>8.7841499999999993E-3</c:v>
                </c:pt>
                <c:pt idx="847">
                  <c:v>0.82714900000000002</c:v>
                </c:pt>
                <c:pt idx="848">
                  <c:v>1.29806E-2</c:v>
                </c:pt>
                <c:pt idx="849">
                  <c:v>3.4798699999999999E-3</c:v>
                </c:pt>
                <c:pt idx="850">
                  <c:v>1.27983E-2</c:v>
                </c:pt>
                <c:pt idx="851">
                  <c:v>8.4921300000000005E-2</c:v>
                </c:pt>
                <c:pt idx="852">
                  <c:v>5.5635800000000003E-3</c:v>
                </c:pt>
                <c:pt idx="853">
                  <c:v>1.45209E-2</c:v>
                </c:pt>
                <c:pt idx="854">
                  <c:v>1.6118799999999999E-2</c:v>
                </c:pt>
                <c:pt idx="855">
                  <c:v>6.6079900000000002E-3</c:v>
                </c:pt>
                <c:pt idx="856">
                  <c:v>2.11077E-2</c:v>
                </c:pt>
                <c:pt idx="857">
                  <c:v>1.61029E-2</c:v>
                </c:pt>
                <c:pt idx="858">
                  <c:v>9.3279699999999997E-3</c:v>
                </c:pt>
                <c:pt idx="859">
                  <c:v>9.5617800000000006E-3</c:v>
                </c:pt>
                <c:pt idx="860">
                  <c:v>3.9934300000000001E-3</c:v>
                </c:pt>
                <c:pt idx="861">
                  <c:v>2.2209900000000001E-2</c:v>
                </c:pt>
                <c:pt idx="862">
                  <c:v>5.3363999999999998E-3</c:v>
                </c:pt>
                <c:pt idx="863">
                  <c:v>1.01481E-2</c:v>
                </c:pt>
                <c:pt idx="864">
                  <c:v>7.9803500000000006E-3</c:v>
                </c:pt>
                <c:pt idx="865">
                  <c:v>1.9923E-2</c:v>
                </c:pt>
                <c:pt idx="866">
                  <c:v>7.4815000000000006E-2</c:v>
                </c:pt>
                <c:pt idx="867">
                  <c:v>2.2258099999999999E-2</c:v>
                </c:pt>
                <c:pt idx="868">
                  <c:v>1.1716300000000001E-2</c:v>
                </c:pt>
                <c:pt idx="869">
                  <c:v>5.7342900000000004E-3</c:v>
                </c:pt>
                <c:pt idx="870">
                  <c:v>5.0366000000000001E-2</c:v>
                </c:pt>
                <c:pt idx="871">
                  <c:v>1.6729399999999998E-2</c:v>
                </c:pt>
                <c:pt idx="872">
                  <c:v>1.0181300000000001E-2</c:v>
                </c:pt>
                <c:pt idx="873">
                  <c:v>6.4796300000000001E-3</c:v>
                </c:pt>
                <c:pt idx="874">
                  <c:v>3.7785600000000003E-2</c:v>
                </c:pt>
                <c:pt idx="875">
                  <c:v>2.3389500000000001E-2</c:v>
                </c:pt>
                <c:pt idx="876">
                  <c:v>7.7988900000000002E-3</c:v>
                </c:pt>
                <c:pt idx="877">
                  <c:v>1.1262299999999999E-2</c:v>
                </c:pt>
                <c:pt idx="878">
                  <c:v>2.8337399999999999E-2</c:v>
                </c:pt>
                <c:pt idx="879">
                  <c:v>3.2796100000000002E-2</c:v>
                </c:pt>
                <c:pt idx="880">
                  <c:v>1.0193199999999999E-2</c:v>
                </c:pt>
                <c:pt idx="881">
                  <c:v>3.3567399999999997E-2</c:v>
                </c:pt>
                <c:pt idx="882">
                  <c:v>7.1733600000000002E-3</c:v>
                </c:pt>
                <c:pt idx="883">
                  <c:v>1.3350300000000001E-2</c:v>
                </c:pt>
                <c:pt idx="884">
                  <c:v>1.43816E-2</c:v>
                </c:pt>
                <c:pt idx="885">
                  <c:v>1.47739E-2</c:v>
                </c:pt>
                <c:pt idx="886">
                  <c:v>4.1116099999999999E-3</c:v>
                </c:pt>
                <c:pt idx="887">
                  <c:v>3.9829400000000001E-2</c:v>
                </c:pt>
                <c:pt idx="888">
                  <c:v>1.22722E-2</c:v>
                </c:pt>
                <c:pt idx="889">
                  <c:v>1.1135300000000001E-2</c:v>
                </c:pt>
                <c:pt idx="890">
                  <c:v>1.24759E-2</c:v>
                </c:pt>
                <c:pt idx="891">
                  <c:v>1.67291E-2</c:v>
                </c:pt>
                <c:pt idx="892">
                  <c:v>6.2465699999999999E-3</c:v>
                </c:pt>
                <c:pt idx="893">
                  <c:v>1.8254300000000001E-2</c:v>
                </c:pt>
                <c:pt idx="894">
                  <c:v>2.1416500000000002E-3</c:v>
                </c:pt>
                <c:pt idx="895">
                  <c:v>7.6180900000000001E-3</c:v>
                </c:pt>
                <c:pt idx="896">
                  <c:v>1.9360800000000001E-2</c:v>
                </c:pt>
                <c:pt idx="897">
                  <c:v>8.6424299999999996E-3</c:v>
                </c:pt>
                <c:pt idx="898">
                  <c:v>6.1440499999999999E-3</c:v>
                </c:pt>
                <c:pt idx="899">
                  <c:v>4.2105099999999999E-2</c:v>
                </c:pt>
                <c:pt idx="900">
                  <c:v>8.6244900000000003E-3</c:v>
                </c:pt>
                <c:pt idx="901">
                  <c:v>2.1185099999999998E-2</c:v>
                </c:pt>
                <c:pt idx="902">
                  <c:v>3.0494400000000001E-2</c:v>
                </c:pt>
                <c:pt idx="903">
                  <c:v>0.157581</c:v>
                </c:pt>
                <c:pt idx="904">
                  <c:v>1.5085100000000001E-2</c:v>
                </c:pt>
                <c:pt idx="905">
                  <c:v>3.0792199999999999E-2</c:v>
                </c:pt>
                <c:pt idx="906">
                  <c:v>2.68306E-2</c:v>
                </c:pt>
                <c:pt idx="907">
                  <c:v>3.22507E-2</c:v>
                </c:pt>
                <c:pt idx="908">
                  <c:v>1.5325699999999999E-2</c:v>
                </c:pt>
                <c:pt idx="909">
                  <c:v>9.6635200000000001E-3</c:v>
                </c:pt>
                <c:pt idx="910">
                  <c:v>9.9561900000000002E-3</c:v>
                </c:pt>
                <c:pt idx="911">
                  <c:v>7.8113000000000002E-3</c:v>
                </c:pt>
                <c:pt idx="912">
                  <c:v>1.0222699999999999E-2</c:v>
                </c:pt>
                <c:pt idx="913">
                  <c:v>6.24728E-3</c:v>
                </c:pt>
                <c:pt idx="914">
                  <c:v>3.8218000000000002E-3</c:v>
                </c:pt>
                <c:pt idx="915">
                  <c:v>1.1632399999999999E-2</c:v>
                </c:pt>
                <c:pt idx="916">
                  <c:v>1.27694E-2</c:v>
                </c:pt>
                <c:pt idx="917">
                  <c:v>1.7233800000000001E-2</c:v>
                </c:pt>
                <c:pt idx="918">
                  <c:v>1.3280200000000001E-2</c:v>
                </c:pt>
                <c:pt idx="919">
                  <c:v>7.2067099999999995E-2</c:v>
                </c:pt>
                <c:pt idx="920">
                  <c:v>1.22209E-2</c:v>
                </c:pt>
                <c:pt idx="921">
                  <c:v>1.0455300000000001E-2</c:v>
                </c:pt>
                <c:pt idx="922">
                  <c:v>3.5063199999999998E-3</c:v>
                </c:pt>
                <c:pt idx="923">
                  <c:v>9.2050699999999999E-2</c:v>
                </c:pt>
                <c:pt idx="924">
                  <c:v>1.74063E-2</c:v>
                </c:pt>
                <c:pt idx="925">
                  <c:v>2.6564299999999999E-2</c:v>
                </c:pt>
                <c:pt idx="926">
                  <c:v>9.5339199999999995E-3</c:v>
                </c:pt>
                <c:pt idx="927">
                  <c:v>2.3245100000000001E-2</c:v>
                </c:pt>
                <c:pt idx="928">
                  <c:v>1.6479799999999999E-2</c:v>
                </c:pt>
                <c:pt idx="929">
                  <c:v>6.7312200000000004E-3</c:v>
                </c:pt>
                <c:pt idx="930">
                  <c:v>8.5778999999999994E-3</c:v>
                </c:pt>
                <c:pt idx="931">
                  <c:v>2.4485199999999999E-2</c:v>
                </c:pt>
                <c:pt idx="932">
                  <c:v>2.3688000000000001E-2</c:v>
                </c:pt>
                <c:pt idx="933">
                  <c:v>3.34379E-2</c:v>
                </c:pt>
                <c:pt idx="934">
                  <c:v>2.4900700000000001E-2</c:v>
                </c:pt>
                <c:pt idx="935">
                  <c:v>2.3461300000000001E-2</c:v>
                </c:pt>
                <c:pt idx="936">
                  <c:v>2.9169400000000002E-2</c:v>
                </c:pt>
                <c:pt idx="937">
                  <c:v>1.0988100000000001E-2</c:v>
                </c:pt>
                <c:pt idx="938">
                  <c:v>1.34314E-2</c:v>
                </c:pt>
                <c:pt idx="939">
                  <c:v>2.96781E-3</c:v>
                </c:pt>
                <c:pt idx="940">
                  <c:v>1.4209100000000001E-2</c:v>
                </c:pt>
                <c:pt idx="941">
                  <c:v>1.7335400000000001E-2</c:v>
                </c:pt>
                <c:pt idx="942">
                  <c:v>2.1803699999999999E-2</c:v>
                </c:pt>
                <c:pt idx="943">
                  <c:v>5.5032800000000002E-3</c:v>
                </c:pt>
                <c:pt idx="944">
                  <c:v>2.1581300000000001E-2</c:v>
                </c:pt>
                <c:pt idx="945">
                  <c:v>2.3048300000000001E-2</c:v>
                </c:pt>
                <c:pt idx="946">
                  <c:v>1.3301199999999999E-2</c:v>
                </c:pt>
                <c:pt idx="947">
                  <c:v>8.8436999999999995E-3</c:v>
                </c:pt>
                <c:pt idx="948">
                  <c:v>1.8422299999999999E-2</c:v>
                </c:pt>
                <c:pt idx="949">
                  <c:v>1.9085100000000001E-2</c:v>
                </c:pt>
                <c:pt idx="950">
                  <c:v>7.2313300000000002E-3</c:v>
                </c:pt>
                <c:pt idx="951">
                  <c:v>1.0426700000000001E-2</c:v>
                </c:pt>
                <c:pt idx="952">
                  <c:v>2.4585200000000001E-2</c:v>
                </c:pt>
                <c:pt idx="953">
                  <c:v>2.47239E-2</c:v>
                </c:pt>
                <c:pt idx="954">
                  <c:v>1.22066E-2</c:v>
                </c:pt>
                <c:pt idx="955">
                  <c:v>1.4711800000000001E-2</c:v>
                </c:pt>
                <c:pt idx="956">
                  <c:v>1.6671999999999999E-2</c:v>
                </c:pt>
                <c:pt idx="957">
                  <c:v>8.8417200000000008E-3</c:v>
                </c:pt>
                <c:pt idx="958">
                  <c:v>1.0819499999999999E-2</c:v>
                </c:pt>
                <c:pt idx="959">
                  <c:v>4.6797499999999999E-3</c:v>
                </c:pt>
                <c:pt idx="960">
                  <c:v>4.41158E-3</c:v>
                </c:pt>
                <c:pt idx="961">
                  <c:v>1.5529299999999999E-2</c:v>
                </c:pt>
                <c:pt idx="962">
                  <c:v>1.5828399999999999E-2</c:v>
                </c:pt>
                <c:pt idx="963">
                  <c:v>1.7259799999999999E-2</c:v>
                </c:pt>
                <c:pt idx="964">
                  <c:v>2.1595300000000001E-2</c:v>
                </c:pt>
                <c:pt idx="965">
                  <c:v>1.50136E-2</c:v>
                </c:pt>
                <c:pt idx="966">
                  <c:v>1.2078500000000001</c:v>
                </c:pt>
                <c:pt idx="967">
                  <c:v>3.8302299999999997E-2</c:v>
                </c:pt>
                <c:pt idx="968">
                  <c:v>1.09972E-2</c:v>
                </c:pt>
                <c:pt idx="969">
                  <c:v>1.54708E-2</c:v>
                </c:pt>
                <c:pt idx="970">
                  <c:v>3.7580599999999999E-2</c:v>
                </c:pt>
                <c:pt idx="971">
                  <c:v>1.26284E-2</c:v>
                </c:pt>
                <c:pt idx="972">
                  <c:v>5.1887599999999997E-3</c:v>
                </c:pt>
                <c:pt idx="973">
                  <c:v>2.5634899999999999E-2</c:v>
                </c:pt>
                <c:pt idx="974">
                  <c:v>5.1043499999999997E-3</c:v>
                </c:pt>
                <c:pt idx="975">
                  <c:v>0.72418199999999999</c:v>
                </c:pt>
                <c:pt idx="976">
                  <c:v>2.6013600000000001E-2</c:v>
                </c:pt>
                <c:pt idx="977">
                  <c:v>4.1495499999999998E-2</c:v>
                </c:pt>
                <c:pt idx="978">
                  <c:v>8.0238700000000007E-3</c:v>
                </c:pt>
                <c:pt idx="979">
                  <c:v>1.16828E-2</c:v>
                </c:pt>
                <c:pt idx="980">
                  <c:v>2.84564E-2</c:v>
                </c:pt>
                <c:pt idx="981">
                  <c:v>1.15266E-2</c:v>
                </c:pt>
                <c:pt idx="982">
                  <c:v>1.9174500000000001E-2</c:v>
                </c:pt>
                <c:pt idx="983">
                  <c:v>2.02518E-2</c:v>
                </c:pt>
                <c:pt idx="984">
                  <c:v>2.8807200000000002E-2</c:v>
                </c:pt>
                <c:pt idx="985">
                  <c:v>1.16723E-2</c:v>
                </c:pt>
                <c:pt idx="986">
                  <c:v>1.9381200000000001E-2</c:v>
                </c:pt>
                <c:pt idx="987">
                  <c:v>2.90166E-2</c:v>
                </c:pt>
                <c:pt idx="988">
                  <c:v>1.15012E-2</c:v>
                </c:pt>
                <c:pt idx="989">
                  <c:v>8.9513600000000002E-3</c:v>
                </c:pt>
                <c:pt idx="990">
                  <c:v>2.1525699999999998E-2</c:v>
                </c:pt>
                <c:pt idx="991">
                  <c:v>7.5455299999999999E-3</c:v>
                </c:pt>
                <c:pt idx="992">
                  <c:v>2.37355E-2</c:v>
                </c:pt>
                <c:pt idx="993">
                  <c:v>2.73674E-2</c:v>
                </c:pt>
                <c:pt idx="994">
                  <c:v>2.26524E-2</c:v>
                </c:pt>
                <c:pt idx="995">
                  <c:v>2.5166500000000001E-2</c:v>
                </c:pt>
                <c:pt idx="996">
                  <c:v>1.43184E-2</c:v>
                </c:pt>
                <c:pt idx="997">
                  <c:v>8.7762599999999993E-3</c:v>
                </c:pt>
                <c:pt idx="998">
                  <c:v>7.3234099999999998E-3</c:v>
                </c:pt>
                <c:pt idx="999">
                  <c:v>7.2947999999999997E-3</c:v>
                </c:pt>
                <c:pt idx="1000">
                  <c:v>3.6534399999999998</c:v>
                </c:pt>
                <c:pt idx="1001">
                  <c:v>4.8058099999999999E-2</c:v>
                </c:pt>
                <c:pt idx="1002">
                  <c:v>1.0972600000000001E-2</c:v>
                </c:pt>
                <c:pt idx="1003">
                  <c:v>6.9857000000000001E-3</c:v>
                </c:pt>
                <c:pt idx="1004">
                  <c:v>1.0581500000000001E-2</c:v>
                </c:pt>
                <c:pt idx="1005">
                  <c:v>7.2415300000000004E-3</c:v>
                </c:pt>
                <c:pt idx="1006">
                  <c:v>1.6450300000000001E-2</c:v>
                </c:pt>
                <c:pt idx="1007">
                  <c:v>1.56927E-2</c:v>
                </c:pt>
                <c:pt idx="1008">
                  <c:v>2.13905E-2</c:v>
                </c:pt>
                <c:pt idx="1009">
                  <c:v>1.8939500000000001E-2</c:v>
                </c:pt>
                <c:pt idx="1010">
                  <c:v>2.44721E-2</c:v>
                </c:pt>
                <c:pt idx="1011">
                  <c:v>5.98074E-3</c:v>
                </c:pt>
                <c:pt idx="1012">
                  <c:v>2.8177899999999999E-2</c:v>
                </c:pt>
                <c:pt idx="1013">
                  <c:v>2.85188E-2</c:v>
                </c:pt>
                <c:pt idx="1014">
                  <c:v>7.0962100000000004E-3</c:v>
                </c:pt>
                <c:pt idx="1015">
                  <c:v>1.30306E-2</c:v>
                </c:pt>
                <c:pt idx="1016">
                  <c:v>1.04253E-2</c:v>
                </c:pt>
                <c:pt idx="1017">
                  <c:v>2.32651E-2</c:v>
                </c:pt>
                <c:pt idx="1018">
                  <c:v>1.8497199999999998E-2</c:v>
                </c:pt>
                <c:pt idx="1019">
                  <c:v>1.5658100000000001E-2</c:v>
                </c:pt>
                <c:pt idx="1020">
                  <c:v>1.6464900000000001E-2</c:v>
                </c:pt>
                <c:pt idx="1021">
                  <c:v>1.31313E-2</c:v>
                </c:pt>
                <c:pt idx="1022">
                  <c:v>2.76736E-2</c:v>
                </c:pt>
                <c:pt idx="1023">
                  <c:v>1.2230100000000001E-2</c:v>
                </c:pt>
                <c:pt idx="1024">
                  <c:v>2.0529800000000001E-2</c:v>
                </c:pt>
                <c:pt idx="1025">
                  <c:v>0.19894999999999999</c:v>
                </c:pt>
                <c:pt idx="1026">
                  <c:v>5.29081E-3</c:v>
                </c:pt>
                <c:pt idx="1027">
                  <c:v>6.7898899999999998E-3</c:v>
                </c:pt>
                <c:pt idx="1028">
                  <c:v>2.5188800000000001E-2</c:v>
                </c:pt>
                <c:pt idx="1029">
                  <c:v>8.6962300000000006E-2</c:v>
                </c:pt>
                <c:pt idx="1030">
                  <c:v>6.8543400000000004E-3</c:v>
                </c:pt>
                <c:pt idx="1031">
                  <c:v>6.0951100000000001E-2</c:v>
                </c:pt>
                <c:pt idx="1032">
                  <c:v>3.54792E-3</c:v>
                </c:pt>
                <c:pt idx="1033">
                  <c:v>3.8104200000000001E-3</c:v>
                </c:pt>
                <c:pt idx="1034">
                  <c:v>0.152589</c:v>
                </c:pt>
                <c:pt idx="1035">
                  <c:v>1.4697099999999999E-2</c:v>
                </c:pt>
                <c:pt idx="1036">
                  <c:v>1.9061499999999999E-2</c:v>
                </c:pt>
                <c:pt idx="1037">
                  <c:v>1.29818E-2</c:v>
                </c:pt>
                <c:pt idx="1038">
                  <c:v>1.8425899999999999E-2</c:v>
                </c:pt>
                <c:pt idx="1039">
                  <c:v>2.2278900000000001E-2</c:v>
                </c:pt>
                <c:pt idx="1040">
                  <c:v>2.4876100000000002E-2</c:v>
                </c:pt>
                <c:pt idx="1041">
                  <c:v>2.0754499999999999E-2</c:v>
                </c:pt>
                <c:pt idx="1042">
                  <c:v>1.4639900000000001E-2</c:v>
                </c:pt>
                <c:pt idx="1043">
                  <c:v>4.2172399999999999E-2</c:v>
                </c:pt>
                <c:pt idx="1044">
                  <c:v>3.8889200000000001E-3</c:v>
                </c:pt>
                <c:pt idx="1045">
                  <c:v>1.58043E-2</c:v>
                </c:pt>
                <c:pt idx="1046">
                  <c:v>1.13405E-2</c:v>
                </c:pt>
                <c:pt idx="1047">
                  <c:v>1.0120799999999999E-2</c:v>
                </c:pt>
                <c:pt idx="1048">
                  <c:v>1.7699699999999999E-2</c:v>
                </c:pt>
                <c:pt idx="1049">
                  <c:v>4.5960300000000001E-3</c:v>
                </c:pt>
                <c:pt idx="1050">
                  <c:v>9.8079699999999992E-3</c:v>
                </c:pt>
                <c:pt idx="1051">
                  <c:v>1.08965E-2</c:v>
                </c:pt>
                <c:pt idx="1052">
                  <c:v>1.39807E-2</c:v>
                </c:pt>
                <c:pt idx="1053">
                  <c:v>7.6083599999999998E-3</c:v>
                </c:pt>
                <c:pt idx="1054">
                  <c:v>4.4991000000000003E-2</c:v>
                </c:pt>
                <c:pt idx="1055">
                  <c:v>1.5243899999999999E-2</c:v>
                </c:pt>
                <c:pt idx="1056">
                  <c:v>7.2114299999999996E-3</c:v>
                </c:pt>
                <c:pt idx="1057">
                  <c:v>1.59977E-2</c:v>
                </c:pt>
                <c:pt idx="1058">
                  <c:v>3.2480600000000002</c:v>
                </c:pt>
                <c:pt idx="1059">
                  <c:v>7.4879200000000003E-3</c:v>
                </c:pt>
                <c:pt idx="1060">
                  <c:v>9.7274700000000002E-3</c:v>
                </c:pt>
                <c:pt idx="1061">
                  <c:v>1.1996700000000001E-2</c:v>
                </c:pt>
                <c:pt idx="1062">
                  <c:v>9.7434600000000007E-3</c:v>
                </c:pt>
                <c:pt idx="1063">
                  <c:v>3.4312000000000001E-3</c:v>
                </c:pt>
                <c:pt idx="1064">
                  <c:v>1.57167E-2</c:v>
                </c:pt>
                <c:pt idx="1065">
                  <c:v>8.4458699999999994E-3</c:v>
                </c:pt>
                <c:pt idx="1066">
                  <c:v>0.26361299999999999</c:v>
                </c:pt>
                <c:pt idx="1067">
                  <c:v>1.1491899999999999E-2</c:v>
                </c:pt>
                <c:pt idx="1068">
                  <c:v>1.3525499999999999E-2</c:v>
                </c:pt>
                <c:pt idx="1069">
                  <c:v>1.9184099999999999E-2</c:v>
                </c:pt>
                <c:pt idx="1070">
                  <c:v>1.80886E-2</c:v>
                </c:pt>
                <c:pt idx="1071">
                  <c:v>1.0245000000000001E-2</c:v>
                </c:pt>
                <c:pt idx="1072">
                  <c:v>2.2525799999999999E-2</c:v>
                </c:pt>
                <c:pt idx="1073">
                  <c:v>2.3987100000000001E-2</c:v>
                </c:pt>
                <c:pt idx="1074">
                  <c:v>8.7989899999999996E-3</c:v>
                </c:pt>
                <c:pt idx="1075">
                  <c:v>2.8992799999999999E-2</c:v>
                </c:pt>
                <c:pt idx="1076">
                  <c:v>4.7838100000000001E-2</c:v>
                </c:pt>
                <c:pt idx="1077">
                  <c:v>8.0668299999999998E-2</c:v>
                </c:pt>
                <c:pt idx="1078">
                  <c:v>1.18044E-2</c:v>
                </c:pt>
                <c:pt idx="1079">
                  <c:v>1.7314400000000001E-2</c:v>
                </c:pt>
                <c:pt idx="1080">
                  <c:v>1.5941500000000001E-2</c:v>
                </c:pt>
                <c:pt idx="1081">
                  <c:v>1.69249E-2</c:v>
                </c:pt>
                <c:pt idx="1082">
                  <c:v>1.46234E-2</c:v>
                </c:pt>
                <c:pt idx="1083">
                  <c:v>3.4237799999999999E-2</c:v>
                </c:pt>
                <c:pt idx="1084">
                  <c:v>1.4867200000000001E-2</c:v>
                </c:pt>
                <c:pt idx="1085">
                  <c:v>4.4567599999999999E-2</c:v>
                </c:pt>
                <c:pt idx="1086">
                  <c:v>1.21396E-2</c:v>
                </c:pt>
                <c:pt idx="1087">
                  <c:v>1.5126000000000001E-2</c:v>
                </c:pt>
                <c:pt idx="1088">
                  <c:v>9.7138999999999993E-3</c:v>
                </c:pt>
                <c:pt idx="1089">
                  <c:v>3.9141099999999998E-2</c:v>
                </c:pt>
                <c:pt idx="1090">
                  <c:v>2.0551E-2</c:v>
                </c:pt>
                <c:pt idx="1091">
                  <c:v>2.0760500000000001E-2</c:v>
                </c:pt>
                <c:pt idx="1092">
                  <c:v>1.5088600000000001E-2</c:v>
                </c:pt>
                <c:pt idx="1093">
                  <c:v>1.4114399999999999E-2</c:v>
                </c:pt>
                <c:pt idx="1094">
                  <c:v>1.1772299999999999E-2</c:v>
                </c:pt>
                <c:pt idx="1095">
                  <c:v>9.1693800000000006E-2</c:v>
                </c:pt>
                <c:pt idx="1096">
                  <c:v>6.6956299999999996E-2</c:v>
                </c:pt>
                <c:pt idx="1097">
                  <c:v>2.00146E-2</c:v>
                </c:pt>
                <c:pt idx="1098">
                  <c:v>4.4043700000000003E-3</c:v>
                </c:pt>
                <c:pt idx="1099">
                  <c:v>5.3446199999999996E-3</c:v>
                </c:pt>
                <c:pt idx="1100">
                  <c:v>5.44663E-3</c:v>
                </c:pt>
                <c:pt idx="1101">
                  <c:v>3.5042300000000001E-3</c:v>
                </c:pt>
                <c:pt idx="1102">
                  <c:v>7.9449399999999993E-3</c:v>
                </c:pt>
                <c:pt idx="1103">
                  <c:v>0.10212300000000001</c:v>
                </c:pt>
                <c:pt idx="1104">
                  <c:v>5.43591E-2</c:v>
                </c:pt>
                <c:pt idx="1105">
                  <c:v>1.4726700000000001E-2</c:v>
                </c:pt>
                <c:pt idx="1106">
                  <c:v>3.8351999999999997E-2</c:v>
                </c:pt>
                <c:pt idx="1107">
                  <c:v>1.9114099999999998E-2</c:v>
                </c:pt>
                <c:pt idx="1108">
                  <c:v>2.1457299999999999E-2</c:v>
                </c:pt>
                <c:pt idx="1109">
                  <c:v>4.9702100000000001E-3</c:v>
                </c:pt>
                <c:pt idx="1110">
                  <c:v>1.8272199999999999E-2</c:v>
                </c:pt>
                <c:pt idx="1111">
                  <c:v>4.03083E-3</c:v>
                </c:pt>
                <c:pt idx="1112">
                  <c:v>2.4282000000000001E-2</c:v>
                </c:pt>
                <c:pt idx="1113">
                  <c:v>9.6384899999999996E-3</c:v>
                </c:pt>
                <c:pt idx="1114">
                  <c:v>7.1144700000000003E-3</c:v>
                </c:pt>
                <c:pt idx="1115">
                  <c:v>1.18406E-2</c:v>
                </c:pt>
                <c:pt idx="1116">
                  <c:v>4.1247800000000001E-2</c:v>
                </c:pt>
                <c:pt idx="1117">
                  <c:v>8.0165700000000006E-3</c:v>
                </c:pt>
                <c:pt idx="1118">
                  <c:v>2.3556400000000002E-2</c:v>
                </c:pt>
                <c:pt idx="1119">
                  <c:v>3.1558299999999997E-2</c:v>
                </c:pt>
                <c:pt idx="1120">
                  <c:v>8.9986900000000002E-3</c:v>
                </c:pt>
                <c:pt idx="1121">
                  <c:v>3.0665599999999999E-3</c:v>
                </c:pt>
                <c:pt idx="1122">
                  <c:v>2.1943899999999999E-2</c:v>
                </c:pt>
                <c:pt idx="1123">
                  <c:v>1.29932E-2</c:v>
                </c:pt>
                <c:pt idx="1124">
                  <c:v>4.6046999999999998E-2</c:v>
                </c:pt>
                <c:pt idx="1125">
                  <c:v>1.25083E-2</c:v>
                </c:pt>
                <c:pt idx="1126">
                  <c:v>1.04463E-2</c:v>
                </c:pt>
                <c:pt idx="1127">
                  <c:v>9.3089100000000001E-3</c:v>
                </c:pt>
                <c:pt idx="1128">
                  <c:v>4.7364099999999999E-3</c:v>
                </c:pt>
                <c:pt idx="1129">
                  <c:v>2.8206700000000001E-2</c:v>
                </c:pt>
                <c:pt idx="1130">
                  <c:v>2.50843E-2</c:v>
                </c:pt>
                <c:pt idx="1131">
                  <c:v>1.26331E-2</c:v>
                </c:pt>
                <c:pt idx="1132">
                  <c:v>1.0723E-2</c:v>
                </c:pt>
                <c:pt idx="1133">
                  <c:v>1.5158899999999999E-2</c:v>
                </c:pt>
                <c:pt idx="1134">
                  <c:v>2.0510299999999999E-2</c:v>
                </c:pt>
                <c:pt idx="1135">
                  <c:v>2.8297699999999999E-2</c:v>
                </c:pt>
                <c:pt idx="1136">
                  <c:v>1.28107E-2</c:v>
                </c:pt>
                <c:pt idx="1137">
                  <c:v>5.2971900000000002E-3</c:v>
                </c:pt>
                <c:pt idx="1138">
                  <c:v>1.1284000000000001E-2</c:v>
                </c:pt>
                <c:pt idx="1139">
                  <c:v>7.2951800000000001E-3</c:v>
                </c:pt>
                <c:pt idx="1140">
                  <c:v>3.7215600000000001E-2</c:v>
                </c:pt>
                <c:pt idx="1141">
                  <c:v>1.7008100000000002E-2</c:v>
                </c:pt>
                <c:pt idx="1142">
                  <c:v>5.4531400000000004E-3</c:v>
                </c:pt>
                <c:pt idx="1143">
                  <c:v>4.7813500000000002E-2</c:v>
                </c:pt>
                <c:pt idx="1144">
                  <c:v>5.2052899999999996E-3</c:v>
                </c:pt>
                <c:pt idx="1145">
                  <c:v>9.5846899999999999E-3</c:v>
                </c:pt>
                <c:pt idx="1146">
                  <c:v>1.61829E-2</c:v>
                </c:pt>
                <c:pt idx="1147">
                  <c:v>2.01648E-2</c:v>
                </c:pt>
                <c:pt idx="1148">
                  <c:v>1.64283E-2</c:v>
                </c:pt>
                <c:pt idx="1149">
                  <c:v>3.3467699999999998</c:v>
                </c:pt>
                <c:pt idx="1150">
                  <c:v>7.6132400000000003E-3</c:v>
                </c:pt>
                <c:pt idx="1151">
                  <c:v>3.0858999999999999E-3</c:v>
                </c:pt>
                <c:pt idx="1152">
                  <c:v>7.1426299999999996E-3</c:v>
                </c:pt>
                <c:pt idx="1153">
                  <c:v>1.9330799999999999E-2</c:v>
                </c:pt>
                <c:pt idx="1154">
                  <c:v>9.3976700000000003E-3</c:v>
                </c:pt>
                <c:pt idx="1155">
                  <c:v>2.9513000000000001E-2</c:v>
                </c:pt>
                <c:pt idx="1156">
                  <c:v>1.6661499999999999E-2</c:v>
                </c:pt>
                <c:pt idx="1157">
                  <c:v>8.0373000000000007E-3</c:v>
                </c:pt>
                <c:pt idx="1158">
                  <c:v>7.2644600000000004E-3</c:v>
                </c:pt>
                <c:pt idx="1159">
                  <c:v>1.7807E-2</c:v>
                </c:pt>
                <c:pt idx="1160">
                  <c:v>3.8824299999999999E-2</c:v>
                </c:pt>
                <c:pt idx="1161">
                  <c:v>4.6636100000000003E-3</c:v>
                </c:pt>
                <c:pt idx="1162">
                  <c:v>1.35636E-2</c:v>
                </c:pt>
                <c:pt idx="1163">
                  <c:v>1.47622E-2</c:v>
                </c:pt>
                <c:pt idx="1164">
                  <c:v>8.5674800000000006E-3</c:v>
                </c:pt>
                <c:pt idx="1165">
                  <c:v>4.1820400000000001E-2</c:v>
                </c:pt>
                <c:pt idx="1166">
                  <c:v>4.4669300000000002E-2</c:v>
                </c:pt>
                <c:pt idx="1167">
                  <c:v>2.22504E-2</c:v>
                </c:pt>
                <c:pt idx="1168">
                  <c:v>1.5042399999999999E-2</c:v>
                </c:pt>
                <c:pt idx="1169">
                  <c:v>1.08068E-2</c:v>
                </c:pt>
                <c:pt idx="1170">
                  <c:v>9.5203800000000002E-3</c:v>
                </c:pt>
                <c:pt idx="1171">
                  <c:v>1.05906E-2</c:v>
                </c:pt>
                <c:pt idx="1172">
                  <c:v>1.5632799999999999E-2</c:v>
                </c:pt>
                <c:pt idx="1173">
                  <c:v>6.7337500000000002E-3</c:v>
                </c:pt>
                <c:pt idx="1174">
                  <c:v>4.7539699999999997E-2</c:v>
                </c:pt>
                <c:pt idx="1175">
                  <c:v>6.9062400000000001E-3</c:v>
                </c:pt>
                <c:pt idx="1176">
                  <c:v>3.18429E-2</c:v>
                </c:pt>
                <c:pt idx="1177">
                  <c:v>1.6607299999999998E-2</c:v>
                </c:pt>
                <c:pt idx="1178">
                  <c:v>1.12541E-2</c:v>
                </c:pt>
                <c:pt idx="1179">
                  <c:v>6.1508400000000003E-3</c:v>
                </c:pt>
                <c:pt idx="1180">
                  <c:v>1.12817E-2</c:v>
                </c:pt>
                <c:pt idx="1181">
                  <c:v>1.0570400000000001E-2</c:v>
                </c:pt>
                <c:pt idx="1182">
                  <c:v>8.7495899999999998E-3</c:v>
                </c:pt>
                <c:pt idx="1183">
                  <c:v>3.9329900000000001E-2</c:v>
                </c:pt>
                <c:pt idx="1184">
                  <c:v>8.2563700000000007E-3</c:v>
                </c:pt>
                <c:pt idx="1185">
                  <c:v>1.9604300000000002E-2</c:v>
                </c:pt>
                <c:pt idx="1186">
                  <c:v>1.20345E-2</c:v>
                </c:pt>
                <c:pt idx="1187">
                  <c:v>1.7010000000000001E-2</c:v>
                </c:pt>
                <c:pt idx="1188">
                  <c:v>4.3092E-3</c:v>
                </c:pt>
                <c:pt idx="1189">
                  <c:v>1.75751E-2</c:v>
                </c:pt>
                <c:pt idx="1190">
                  <c:v>1.31431E-2</c:v>
                </c:pt>
                <c:pt idx="1191">
                  <c:v>1.1714799999999999E-2</c:v>
                </c:pt>
                <c:pt idx="1192">
                  <c:v>2.3454699999999998E-2</c:v>
                </c:pt>
                <c:pt idx="1193">
                  <c:v>4.0547E-2</c:v>
                </c:pt>
                <c:pt idx="1194">
                  <c:v>3.5294699999999998E-3</c:v>
                </c:pt>
                <c:pt idx="1195">
                  <c:v>6.8636599999999997E-3</c:v>
                </c:pt>
                <c:pt idx="1196">
                  <c:v>9.7530199999999997E-2</c:v>
                </c:pt>
                <c:pt idx="1197">
                  <c:v>1.6636700000000001E-2</c:v>
                </c:pt>
                <c:pt idx="1198">
                  <c:v>2.8962100000000001E-2</c:v>
                </c:pt>
                <c:pt idx="1199">
                  <c:v>1.14483E-2</c:v>
                </c:pt>
                <c:pt idx="1200">
                  <c:v>1.71229E-2</c:v>
                </c:pt>
                <c:pt idx="1201">
                  <c:v>2.18946E-2</c:v>
                </c:pt>
                <c:pt idx="1202">
                  <c:v>1.04768E-2</c:v>
                </c:pt>
                <c:pt idx="1203">
                  <c:v>2.79948E-2</c:v>
                </c:pt>
                <c:pt idx="1204">
                  <c:v>2.6837099999999999E-2</c:v>
                </c:pt>
                <c:pt idx="1205">
                  <c:v>1.0087E-2</c:v>
                </c:pt>
                <c:pt idx="1206">
                  <c:v>7.2500999999999998E-3</c:v>
                </c:pt>
                <c:pt idx="1207">
                  <c:v>3.3078900000000001E-2</c:v>
                </c:pt>
                <c:pt idx="1208">
                  <c:v>1.29993E-2</c:v>
                </c:pt>
                <c:pt idx="1209">
                  <c:v>2.7691899999999998E-2</c:v>
                </c:pt>
                <c:pt idx="1210">
                  <c:v>2.0002700000000002E-2</c:v>
                </c:pt>
                <c:pt idx="1211">
                  <c:v>1.6300499999999999E-2</c:v>
                </c:pt>
                <c:pt idx="1212">
                  <c:v>1.9340199999999998E-2</c:v>
                </c:pt>
                <c:pt idx="1213">
                  <c:v>2.41292E-2</c:v>
                </c:pt>
                <c:pt idx="1214">
                  <c:v>1.03117E-2</c:v>
                </c:pt>
                <c:pt idx="1215">
                  <c:v>3.6804900000000002E-2</c:v>
                </c:pt>
                <c:pt idx="1216">
                  <c:v>1.6337899999999999E-2</c:v>
                </c:pt>
                <c:pt idx="1217">
                  <c:v>1.05556E-2</c:v>
                </c:pt>
                <c:pt idx="1218">
                  <c:v>1.7446199999999999E-2</c:v>
                </c:pt>
                <c:pt idx="1219">
                  <c:v>7.01916E-3</c:v>
                </c:pt>
                <c:pt idx="1220">
                  <c:v>4.1768699999999999E-2</c:v>
                </c:pt>
                <c:pt idx="1221">
                  <c:v>1.19813E-2</c:v>
                </c:pt>
                <c:pt idx="1222">
                  <c:v>9.1850400000000002E-3</c:v>
                </c:pt>
                <c:pt idx="1223">
                  <c:v>1.44625E-2</c:v>
                </c:pt>
                <c:pt idx="1224">
                  <c:v>1.4421E-2</c:v>
                </c:pt>
                <c:pt idx="1225">
                  <c:v>1.239E-2</c:v>
                </c:pt>
                <c:pt idx="1226">
                  <c:v>0.58155100000000004</c:v>
                </c:pt>
                <c:pt idx="1227">
                  <c:v>6.0633400000000004E-3</c:v>
                </c:pt>
                <c:pt idx="1228">
                  <c:v>2.49115E-2</c:v>
                </c:pt>
                <c:pt idx="1229">
                  <c:v>3.5680999999999997E-2</c:v>
                </c:pt>
                <c:pt idx="1230">
                  <c:v>4.9743799999999996E-3</c:v>
                </c:pt>
                <c:pt idx="1231">
                  <c:v>1.03214E-2</c:v>
                </c:pt>
                <c:pt idx="1232">
                  <c:v>1.5436E-2</c:v>
                </c:pt>
                <c:pt idx="1233">
                  <c:v>5.5355300000000003E-2</c:v>
                </c:pt>
                <c:pt idx="1234">
                  <c:v>1.71568E-2</c:v>
                </c:pt>
                <c:pt idx="1235">
                  <c:v>1.4335799999999999E-2</c:v>
                </c:pt>
                <c:pt idx="1236">
                  <c:v>4.8524999999999999E-2</c:v>
                </c:pt>
                <c:pt idx="1237">
                  <c:v>3.1913400000000001E-2</c:v>
                </c:pt>
                <c:pt idx="1238">
                  <c:v>6.6607799999999998E-3</c:v>
                </c:pt>
                <c:pt idx="1239">
                  <c:v>9.2060700000000002E-3</c:v>
                </c:pt>
                <c:pt idx="1240">
                  <c:v>7.0005500000000003E-3</c:v>
                </c:pt>
                <c:pt idx="1241">
                  <c:v>2.5729599999999998E-2</c:v>
                </c:pt>
                <c:pt idx="1242">
                  <c:v>2.7526999999999999E-2</c:v>
                </c:pt>
                <c:pt idx="1243">
                  <c:v>9.5725099999999994E-3</c:v>
                </c:pt>
                <c:pt idx="1244">
                  <c:v>1.8872300000000002E-2</c:v>
                </c:pt>
                <c:pt idx="1245">
                  <c:v>2.0172200000000001E-2</c:v>
                </c:pt>
                <c:pt idx="1246">
                  <c:v>4.6317400000000002E-2</c:v>
                </c:pt>
                <c:pt idx="1247">
                  <c:v>2.1957500000000001E-2</c:v>
                </c:pt>
                <c:pt idx="1248">
                  <c:v>3.7899000000000002E-2</c:v>
                </c:pt>
                <c:pt idx="1249">
                  <c:v>3.79291E-2</c:v>
                </c:pt>
                <c:pt idx="1250">
                  <c:v>9.5717800000000002E-3</c:v>
                </c:pt>
                <c:pt idx="1251">
                  <c:v>3.36884E-2</c:v>
                </c:pt>
                <c:pt idx="1252">
                  <c:v>1.5108999999999999E-2</c:v>
                </c:pt>
                <c:pt idx="1253">
                  <c:v>1.19773E-2</c:v>
                </c:pt>
                <c:pt idx="1254">
                  <c:v>1.6257199999999999E-2</c:v>
                </c:pt>
                <c:pt idx="1255">
                  <c:v>3.3544500000000001E-3</c:v>
                </c:pt>
                <c:pt idx="1256">
                  <c:v>6.8680599999999996E-3</c:v>
                </c:pt>
                <c:pt idx="1257">
                  <c:v>2.3665599999999998E-2</c:v>
                </c:pt>
                <c:pt idx="1258">
                  <c:v>4.7357500000000004E-3</c:v>
                </c:pt>
                <c:pt idx="1259">
                  <c:v>3.7133299999999999E-3</c:v>
                </c:pt>
                <c:pt idx="1260">
                  <c:v>3.1121300000000001E-2</c:v>
                </c:pt>
                <c:pt idx="1261">
                  <c:v>1.9829600000000002E-3</c:v>
                </c:pt>
                <c:pt idx="1262">
                  <c:v>1.13323E-2</c:v>
                </c:pt>
                <c:pt idx="1263">
                  <c:v>2.5852900000000002E-2</c:v>
                </c:pt>
                <c:pt idx="1264">
                  <c:v>2.0434999999999998E-2</c:v>
                </c:pt>
                <c:pt idx="1265">
                  <c:v>7.1982599999999997E-3</c:v>
                </c:pt>
                <c:pt idx="1266">
                  <c:v>2.7654999999999999E-2</c:v>
                </c:pt>
                <c:pt idx="1267">
                  <c:v>6.8259100000000001E-3</c:v>
                </c:pt>
                <c:pt idx="1268">
                  <c:v>1.8092E-2</c:v>
                </c:pt>
                <c:pt idx="1269">
                  <c:v>1.00021E-2</c:v>
                </c:pt>
                <c:pt idx="1270">
                  <c:v>2.3840500000000001E-2</c:v>
                </c:pt>
                <c:pt idx="1271">
                  <c:v>5.8524E-2</c:v>
                </c:pt>
                <c:pt idx="1272">
                  <c:v>2.8582900000000001E-2</c:v>
                </c:pt>
                <c:pt idx="1273">
                  <c:v>1.4376399999999999E-2</c:v>
                </c:pt>
                <c:pt idx="1274">
                  <c:v>4.3026000000000002E-2</c:v>
                </c:pt>
                <c:pt idx="1275">
                  <c:v>2.0794900000000002E-2</c:v>
                </c:pt>
                <c:pt idx="1276">
                  <c:v>1.6115899999999999E-2</c:v>
                </c:pt>
                <c:pt idx="1277">
                  <c:v>0.95468299999999995</c:v>
                </c:pt>
                <c:pt idx="1278">
                  <c:v>2.1886300000000001E-2</c:v>
                </c:pt>
                <c:pt idx="1279">
                  <c:v>0.13709499999999999</c:v>
                </c:pt>
                <c:pt idx="1280">
                  <c:v>0.123611</c:v>
                </c:pt>
                <c:pt idx="1281">
                  <c:v>2.33265E-2</c:v>
                </c:pt>
                <c:pt idx="1282">
                  <c:v>9.11001E-3</c:v>
                </c:pt>
                <c:pt idx="1283">
                  <c:v>8.5232699999999995E-3</c:v>
                </c:pt>
                <c:pt idx="1284">
                  <c:v>1.6152099999999999E-2</c:v>
                </c:pt>
                <c:pt idx="1285">
                  <c:v>9.9494600000000002E-3</c:v>
                </c:pt>
                <c:pt idx="1286">
                  <c:v>1.05313E-2</c:v>
                </c:pt>
                <c:pt idx="1287">
                  <c:v>3.3832300000000003E-2</c:v>
                </c:pt>
                <c:pt idx="1288">
                  <c:v>1.0369E-2</c:v>
                </c:pt>
                <c:pt idx="1289">
                  <c:v>2.2004900000000001E-2</c:v>
                </c:pt>
                <c:pt idx="1290">
                  <c:v>1.9401399999999999E-2</c:v>
                </c:pt>
                <c:pt idx="1291">
                  <c:v>1.11392E-2</c:v>
                </c:pt>
                <c:pt idx="1292">
                  <c:v>1.2279200000000001E-2</c:v>
                </c:pt>
                <c:pt idx="1293">
                  <c:v>2.5291299999999999E-2</c:v>
                </c:pt>
                <c:pt idx="1294">
                  <c:v>3.2951800000000003E-2</c:v>
                </c:pt>
                <c:pt idx="1295">
                  <c:v>2.02338E-2</c:v>
                </c:pt>
                <c:pt idx="1296">
                  <c:v>1.2280299999999999E-2</c:v>
                </c:pt>
                <c:pt idx="1297">
                  <c:v>1.50136E-2</c:v>
                </c:pt>
                <c:pt idx="1298">
                  <c:v>3.3814700000000003E-2</c:v>
                </c:pt>
                <c:pt idx="1299">
                  <c:v>1.6075800000000001E-2</c:v>
                </c:pt>
                <c:pt idx="1300">
                  <c:v>5.6658100000000003E-3</c:v>
                </c:pt>
                <c:pt idx="1301">
                  <c:v>2.52911E-2</c:v>
                </c:pt>
                <c:pt idx="1302">
                  <c:v>6.2501099999999997E-3</c:v>
                </c:pt>
                <c:pt idx="1303">
                  <c:v>3.2022099999999998E-2</c:v>
                </c:pt>
                <c:pt idx="1304">
                  <c:v>9.8901500000000003E-3</c:v>
                </c:pt>
                <c:pt idx="1305">
                  <c:v>8.3715200000000003E-3</c:v>
                </c:pt>
                <c:pt idx="1306">
                  <c:v>2.5014999999999999E-2</c:v>
                </c:pt>
                <c:pt idx="1307">
                  <c:v>5.2644099999999997E-3</c:v>
                </c:pt>
                <c:pt idx="1308">
                  <c:v>1.66502E-2</c:v>
                </c:pt>
                <c:pt idx="1309">
                  <c:v>5.7560900000000002E-3</c:v>
                </c:pt>
                <c:pt idx="1310">
                  <c:v>3.9760700000000003E-2</c:v>
                </c:pt>
                <c:pt idx="1311">
                  <c:v>1.3910799999999999E-2</c:v>
                </c:pt>
                <c:pt idx="1312">
                  <c:v>2.3265600000000001E-2</c:v>
                </c:pt>
                <c:pt idx="1313">
                  <c:v>3.4556999999999999E-3</c:v>
                </c:pt>
                <c:pt idx="1314">
                  <c:v>1.4754</c:v>
                </c:pt>
                <c:pt idx="1315">
                  <c:v>4.5127800000000001E-3</c:v>
                </c:pt>
                <c:pt idx="1316">
                  <c:v>5.3635100000000002E-3</c:v>
                </c:pt>
                <c:pt idx="1317">
                  <c:v>8.2221900000000007E-3</c:v>
                </c:pt>
                <c:pt idx="1318">
                  <c:v>9.2376699999999999E-3</c:v>
                </c:pt>
                <c:pt idx="1319">
                  <c:v>1.6324200000000001E-2</c:v>
                </c:pt>
                <c:pt idx="1320">
                  <c:v>1.0865700000000001E-2</c:v>
                </c:pt>
                <c:pt idx="1321">
                  <c:v>1.35462E-2</c:v>
                </c:pt>
                <c:pt idx="1322">
                  <c:v>1.2062E-2</c:v>
                </c:pt>
                <c:pt idx="1323">
                  <c:v>2.00181E-2</c:v>
                </c:pt>
                <c:pt idx="1324">
                  <c:v>1.53931E-2</c:v>
                </c:pt>
                <c:pt idx="1325">
                  <c:v>2.8963800000000001E-2</c:v>
                </c:pt>
                <c:pt idx="1326">
                  <c:v>9.5600800000000003E-3</c:v>
                </c:pt>
                <c:pt idx="1327">
                  <c:v>1.83585E-2</c:v>
                </c:pt>
                <c:pt idx="1328">
                  <c:v>9.0239599999999993E-3</c:v>
                </c:pt>
                <c:pt idx="1329">
                  <c:v>1.3462699999999999E-2</c:v>
                </c:pt>
                <c:pt idx="1330">
                  <c:v>2.7468800000000002E-2</c:v>
                </c:pt>
                <c:pt idx="1331">
                  <c:v>1.5115999999999999E-2</c:v>
                </c:pt>
                <c:pt idx="1332">
                  <c:v>1.6571099999999998E-2</c:v>
                </c:pt>
                <c:pt idx="1333">
                  <c:v>2.5028700000000001E-2</c:v>
                </c:pt>
                <c:pt idx="1334">
                  <c:v>6.44767E-3</c:v>
                </c:pt>
                <c:pt idx="1335">
                  <c:v>1.8015E-2</c:v>
                </c:pt>
                <c:pt idx="1336">
                  <c:v>4.5037200000000001E-3</c:v>
                </c:pt>
                <c:pt idx="1337">
                  <c:v>9.1690399999999998E-3</c:v>
                </c:pt>
                <c:pt idx="1338">
                  <c:v>2.46118E-2</c:v>
                </c:pt>
                <c:pt idx="1339">
                  <c:v>1.8264599999999999E-2</c:v>
                </c:pt>
                <c:pt idx="1340">
                  <c:v>6.7004500000000002E-3</c:v>
                </c:pt>
                <c:pt idx="1341">
                  <c:v>1.7676999999999998E-2</c:v>
                </c:pt>
                <c:pt idx="1342">
                  <c:v>1.9243099999999999E-2</c:v>
                </c:pt>
                <c:pt idx="1343">
                  <c:v>1.6654499999999999E-2</c:v>
                </c:pt>
                <c:pt idx="1344">
                  <c:v>2.4985400000000001E-2</c:v>
                </c:pt>
                <c:pt idx="1345">
                  <c:v>7.1908400000000004E-3</c:v>
                </c:pt>
                <c:pt idx="1346">
                  <c:v>6.3336900000000003E-3</c:v>
                </c:pt>
                <c:pt idx="1347">
                  <c:v>2.0300599999999999E-2</c:v>
                </c:pt>
                <c:pt idx="1348">
                  <c:v>3.2668099999999999E-2</c:v>
                </c:pt>
                <c:pt idx="1349">
                  <c:v>1.8523499999999998E-2</c:v>
                </c:pt>
                <c:pt idx="1350">
                  <c:v>5.0271799999999998E-2</c:v>
                </c:pt>
                <c:pt idx="1351">
                  <c:v>7.1094499999999998E-3</c:v>
                </c:pt>
                <c:pt idx="1352">
                  <c:v>9.5462699999999998E-2</c:v>
                </c:pt>
                <c:pt idx="1353">
                  <c:v>8.8810699999999996E-3</c:v>
                </c:pt>
                <c:pt idx="1354">
                  <c:v>2.2923900000000001E-2</c:v>
                </c:pt>
                <c:pt idx="1355">
                  <c:v>9.5305000000000008E-3</c:v>
                </c:pt>
                <c:pt idx="1356">
                  <c:v>7.8861599999999997E-3</c:v>
                </c:pt>
                <c:pt idx="1357">
                  <c:v>1.02031E-2</c:v>
                </c:pt>
                <c:pt idx="1358">
                  <c:v>2.07297E-2</c:v>
                </c:pt>
                <c:pt idx="1359">
                  <c:v>1.3196599999999999E-2</c:v>
                </c:pt>
                <c:pt idx="1360">
                  <c:v>1.71369E-2</c:v>
                </c:pt>
                <c:pt idx="1361">
                  <c:v>3.0671499999999998E-3</c:v>
                </c:pt>
                <c:pt idx="1362">
                  <c:v>2.9681300000000001E-2</c:v>
                </c:pt>
                <c:pt idx="1363">
                  <c:v>4.9161400000000003E-3</c:v>
                </c:pt>
                <c:pt idx="1364">
                  <c:v>1.00819E-2</c:v>
                </c:pt>
                <c:pt idx="1365">
                  <c:v>2.1024299999999999E-2</c:v>
                </c:pt>
                <c:pt idx="1366">
                  <c:v>4.4886000000000002E-2</c:v>
                </c:pt>
                <c:pt idx="1367">
                  <c:v>1.5586600000000001E-2</c:v>
                </c:pt>
                <c:pt idx="1368">
                  <c:v>4.9102099999999999E-3</c:v>
                </c:pt>
                <c:pt idx="1369">
                  <c:v>5.8359900000000001E-3</c:v>
                </c:pt>
                <c:pt idx="1370">
                  <c:v>1.7665699999999999E-2</c:v>
                </c:pt>
                <c:pt idx="1371">
                  <c:v>2.7198099999999999E-2</c:v>
                </c:pt>
                <c:pt idx="1372">
                  <c:v>2.1994300000000001E-2</c:v>
                </c:pt>
                <c:pt idx="1373">
                  <c:v>2.5024000000000001E-2</c:v>
                </c:pt>
                <c:pt idx="1374">
                  <c:v>6.1385700000000003E-3</c:v>
                </c:pt>
                <c:pt idx="1375">
                  <c:v>5.4940000000000003E-2</c:v>
                </c:pt>
                <c:pt idx="1376">
                  <c:v>2.6713500000000001E-2</c:v>
                </c:pt>
                <c:pt idx="1377">
                  <c:v>5.9380700000000002E-3</c:v>
                </c:pt>
                <c:pt idx="1378">
                  <c:v>9.4359000000000005E-3</c:v>
                </c:pt>
                <c:pt idx="1379">
                  <c:v>9.9315600000000007E-3</c:v>
                </c:pt>
                <c:pt idx="1380">
                  <c:v>1.02843E-2</c:v>
                </c:pt>
                <c:pt idx="1381">
                  <c:v>1.26813E-2</c:v>
                </c:pt>
                <c:pt idx="1382">
                  <c:v>1.3920500000000001E-2</c:v>
                </c:pt>
                <c:pt idx="1383">
                  <c:v>3.31293E-3</c:v>
                </c:pt>
                <c:pt idx="1384">
                  <c:v>1.20187E-2</c:v>
                </c:pt>
                <c:pt idx="1385">
                  <c:v>1.0854600000000001E-2</c:v>
                </c:pt>
                <c:pt idx="1386">
                  <c:v>2.6456600000000002E-3</c:v>
                </c:pt>
                <c:pt idx="1387">
                  <c:v>9.8798199999999992E-3</c:v>
                </c:pt>
                <c:pt idx="1388">
                  <c:v>1.6988E-2</c:v>
                </c:pt>
                <c:pt idx="1389">
                  <c:v>4.8739500000000002E-3</c:v>
                </c:pt>
                <c:pt idx="1390">
                  <c:v>1.16872E-2</c:v>
                </c:pt>
                <c:pt idx="1391">
                  <c:v>1.1490800000000001E-2</c:v>
                </c:pt>
                <c:pt idx="1392">
                  <c:v>1.1241599999999999E-2</c:v>
                </c:pt>
                <c:pt idx="1393">
                  <c:v>2.6020600000000001E-2</c:v>
                </c:pt>
                <c:pt idx="1394">
                  <c:v>7.3008500000000002E-3</c:v>
                </c:pt>
                <c:pt idx="1395">
                  <c:v>5.3167600000000002E-3</c:v>
                </c:pt>
                <c:pt idx="1396">
                  <c:v>8.0209700000000005E-3</c:v>
                </c:pt>
                <c:pt idx="1397">
                  <c:v>7.1677499999999996E-3</c:v>
                </c:pt>
                <c:pt idx="1398">
                  <c:v>2.7153099999999999E-2</c:v>
                </c:pt>
                <c:pt idx="1399">
                  <c:v>2.5318899999999998E-2</c:v>
                </c:pt>
                <c:pt idx="1400">
                  <c:v>8.0757699999999995E-3</c:v>
                </c:pt>
                <c:pt idx="1401">
                  <c:v>2.96125E-2</c:v>
                </c:pt>
                <c:pt idx="1402">
                  <c:v>3.9885299999999997E-3</c:v>
                </c:pt>
                <c:pt idx="1403">
                  <c:v>3.2450199999999998E-2</c:v>
                </c:pt>
                <c:pt idx="1404">
                  <c:v>6.38618E-3</c:v>
                </c:pt>
                <c:pt idx="1405">
                  <c:v>1.8324699999999999E-2</c:v>
                </c:pt>
                <c:pt idx="1406">
                  <c:v>8.0434500000000006E-3</c:v>
                </c:pt>
                <c:pt idx="1407">
                  <c:v>3.42121E-3</c:v>
                </c:pt>
                <c:pt idx="1408">
                  <c:v>6.3880100000000004E-3</c:v>
                </c:pt>
                <c:pt idx="1409">
                  <c:v>3.3205800000000001E-2</c:v>
                </c:pt>
                <c:pt idx="1410">
                  <c:v>5.0152399999999998E-3</c:v>
                </c:pt>
                <c:pt idx="1411">
                  <c:v>1.14705E-2</c:v>
                </c:pt>
                <c:pt idx="1412">
                  <c:v>1.2113799999999999E-2</c:v>
                </c:pt>
                <c:pt idx="1413">
                  <c:v>1.76819E-2</c:v>
                </c:pt>
                <c:pt idx="1414">
                  <c:v>2.6367700000000001E-3</c:v>
                </c:pt>
                <c:pt idx="1415">
                  <c:v>1.1839000000000001E-2</c:v>
                </c:pt>
                <c:pt idx="1416">
                  <c:v>1.5878799999999998E-2</c:v>
                </c:pt>
                <c:pt idx="1417">
                  <c:v>2.4767600000000001E-2</c:v>
                </c:pt>
                <c:pt idx="1418">
                  <c:v>9.4276700000000008E-3</c:v>
                </c:pt>
                <c:pt idx="1419">
                  <c:v>1.3394400000000001E-2</c:v>
                </c:pt>
                <c:pt idx="1420">
                  <c:v>1.92657E-2</c:v>
                </c:pt>
                <c:pt idx="1421">
                  <c:v>1.0001599999999999E-2</c:v>
                </c:pt>
                <c:pt idx="1422">
                  <c:v>1.7162699999999999E-2</c:v>
                </c:pt>
                <c:pt idx="1423">
                  <c:v>7.8475200000000002E-3</c:v>
                </c:pt>
                <c:pt idx="1424">
                  <c:v>1.07066E-2</c:v>
                </c:pt>
                <c:pt idx="1425">
                  <c:v>3.31609E-2</c:v>
                </c:pt>
                <c:pt idx="1426">
                  <c:v>0.10811800000000001</c:v>
                </c:pt>
                <c:pt idx="1427">
                  <c:v>8.1195999999999994E-3</c:v>
                </c:pt>
                <c:pt idx="1428">
                  <c:v>3.7187100000000001E-2</c:v>
                </c:pt>
                <c:pt idx="1429">
                  <c:v>2.9264600000000002E-2</c:v>
                </c:pt>
                <c:pt idx="1430">
                  <c:v>5.48733E-2</c:v>
                </c:pt>
                <c:pt idx="1431">
                  <c:v>1.10759E-2</c:v>
                </c:pt>
                <c:pt idx="1432">
                  <c:v>4.5938300000000001E-2</c:v>
                </c:pt>
                <c:pt idx="1433">
                  <c:v>2.5544399999999998E-2</c:v>
                </c:pt>
                <c:pt idx="1434">
                  <c:v>6.3985099999999996E-3</c:v>
                </c:pt>
                <c:pt idx="1435">
                  <c:v>2.7809500000000001E-2</c:v>
                </c:pt>
                <c:pt idx="1436">
                  <c:v>1.3271E-2</c:v>
                </c:pt>
                <c:pt idx="1437">
                  <c:v>1.5077399999999999E-2</c:v>
                </c:pt>
                <c:pt idx="1438">
                  <c:v>1.23199E-2</c:v>
                </c:pt>
                <c:pt idx="1439">
                  <c:v>9.2990499999999997E-3</c:v>
                </c:pt>
                <c:pt idx="1440">
                  <c:v>1.15881E-2</c:v>
                </c:pt>
                <c:pt idx="1441">
                  <c:v>2.2388499999999999E-2</c:v>
                </c:pt>
                <c:pt idx="1442">
                  <c:v>1.19005E-2</c:v>
                </c:pt>
                <c:pt idx="1443">
                  <c:v>1.7507700000000001E-2</c:v>
                </c:pt>
                <c:pt idx="1444">
                  <c:v>9.4542800000000007E-3</c:v>
                </c:pt>
                <c:pt idx="1445">
                  <c:v>1.6544E-2</c:v>
                </c:pt>
                <c:pt idx="1446">
                  <c:v>3.3774199999999997E-2</c:v>
                </c:pt>
                <c:pt idx="1447">
                  <c:v>5.3340600000000002E-2</c:v>
                </c:pt>
                <c:pt idx="1448">
                  <c:v>0.78906200000000004</c:v>
                </c:pt>
                <c:pt idx="1449">
                  <c:v>1.8464499999999998E-2</c:v>
                </c:pt>
                <c:pt idx="1450">
                  <c:v>1.3917300000000001E-2</c:v>
                </c:pt>
                <c:pt idx="1451">
                  <c:v>1.58511E-2</c:v>
                </c:pt>
                <c:pt idx="1452">
                  <c:v>9.8606600000000003E-3</c:v>
                </c:pt>
                <c:pt idx="1453">
                  <c:v>2.0912699999999999E-2</c:v>
                </c:pt>
                <c:pt idx="1454">
                  <c:v>4.7263799999999996E-3</c:v>
                </c:pt>
                <c:pt idx="1455">
                  <c:v>1.05126E-2</c:v>
                </c:pt>
                <c:pt idx="1456">
                  <c:v>1.8906200000000001E-2</c:v>
                </c:pt>
                <c:pt idx="1457">
                  <c:v>4.3410799999999999E-2</c:v>
                </c:pt>
                <c:pt idx="1458">
                  <c:v>6.1812499999999999E-2</c:v>
                </c:pt>
                <c:pt idx="1459">
                  <c:v>1.47181E-2</c:v>
                </c:pt>
                <c:pt idx="1460">
                  <c:v>2.1725499999999998E-2</c:v>
                </c:pt>
                <c:pt idx="1461">
                  <c:v>7.1235300000000003E-3</c:v>
                </c:pt>
                <c:pt idx="1462">
                  <c:v>2.52765E-2</c:v>
                </c:pt>
                <c:pt idx="1463">
                  <c:v>1.2197899999999999E-2</c:v>
                </c:pt>
                <c:pt idx="1464">
                  <c:v>2.4400100000000001E-2</c:v>
                </c:pt>
                <c:pt idx="1465">
                  <c:v>1.3280699999999999E-2</c:v>
                </c:pt>
                <c:pt idx="1466">
                  <c:v>6.68792E-3</c:v>
                </c:pt>
                <c:pt idx="1467">
                  <c:v>5.2030399999999999E-3</c:v>
                </c:pt>
                <c:pt idx="1468">
                  <c:v>1.1962800000000001E-2</c:v>
                </c:pt>
                <c:pt idx="1469">
                  <c:v>1.6549999999999999E-2</c:v>
                </c:pt>
                <c:pt idx="1470">
                  <c:v>8.38181E-3</c:v>
                </c:pt>
                <c:pt idx="1471">
                  <c:v>1.8437499999999999E-2</c:v>
                </c:pt>
                <c:pt idx="1472">
                  <c:v>3.8699999999999998E-2</c:v>
                </c:pt>
                <c:pt idx="1473">
                  <c:v>7.0432100000000003E-3</c:v>
                </c:pt>
                <c:pt idx="1474">
                  <c:v>8.8738900000000006E-3</c:v>
                </c:pt>
                <c:pt idx="1475">
                  <c:v>2.38833E-2</c:v>
                </c:pt>
                <c:pt idx="1476">
                  <c:v>3.8323299999999998E-2</c:v>
                </c:pt>
                <c:pt idx="1477">
                  <c:v>1.44297E-2</c:v>
                </c:pt>
                <c:pt idx="1478">
                  <c:v>2.2028599999999999E-2</c:v>
                </c:pt>
                <c:pt idx="1479">
                  <c:v>9.3740500000000001E-3</c:v>
                </c:pt>
                <c:pt idx="1480">
                  <c:v>3.7975800000000001E-3</c:v>
                </c:pt>
                <c:pt idx="1481">
                  <c:v>1.36639E-2</c:v>
                </c:pt>
                <c:pt idx="1482">
                  <c:v>1.43623E-2</c:v>
                </c:pt>
                <c:pt idx="1483">
                  <c:v>4.5179299999999999E-3</c:v>
                </c:pt>
                <c:pt idx="1484">
                  <c:v>2.1783299999999998E-2</c:v>
                </c:pt>
                <c:pt idx="1485">
                  <c:v>1.3321299999999999E-2</c:v>
                </c:pt>
                <c:pt idx="1486">
                  <c:v>1.0204400000000001E-2</c:v>
                </c:pt>
                <c:pt idx="1487">
                  <c:v>1.5683599999999999E-2</c:v>
                </c:pt>
                <c:pt idx="1488">
                  <c:v>1.46216E-2</c:v>
                </c:pt>
                <c:pt idx="1489">
                  <c:v>2.5557099999999999E-2</c:v>
                </c:pt>
                <c:pt idx="1490">
                  <c:v>3.0768599999999998E-3</c:v>
                </c:pt>
                <c:pt idx="1491">
                  <c:v>2.67307E-2</c:v>
                </c:pt>
                <c:pt idx="1492">
                  <c:v>2.5328300000000002E-2</c:v>
                </c:pt>
                <c:pt idx="1493">
                  <c:v>7.6895000000000002E-3</c:v>
                </c:pt>
                <c:pt idx="1494">
                  <c:v>1.1981E-2</c:v>
                </c:pt>
                <c:pt idx="1495">
                  <c:v>2.9300199999999998E-2</c:v>
                </c:pt>
                <c:pt idx="1496">
                  <c:v>8.3416500000000008E-3</c:v>
                </c:pt>
                <c:pt idx="1497">
                  <c:v>1.9049699999999999E-2</c:v>
                </c:pt>
                <c:pt idx="1498">
                  <c:v>6.9925300000000003E-3</c:v>
                </c:pt>
                <c:pt idx="1499">
                  <c:v>2.2017999999999999E-2</c:v>
                </c:pt>
                <c:pt idx="1500">
                  <c:v>4.79814E-2</c:v>
                </c:pt>
                <c:pt idx="1501">
                  <c:v>1.08308E-2</c:v>
                </c:pt>
                <c:pt idx="1502">
                  <c:v>1.6799000000000001E-2</c:v>
                </c:pt>
                <c:pt idx="1503">
                  <c:v>1.85524E-2</c:v>
                </c:pt>
                <c:pt idx="1504">
                  <c:v>2.3712299999999999E-2</c:v>
                </c:pt>
                <c:pt idx="1505">
                  <c:v>3.0196899999999999E-2</c:v>
                </c:pt>
                <c:pt idx="1506">
                  <c:v>6.8782300000000005E-2</c:v>
                </c:pt>
                <c:pt idx="1507">
                  <c:v>2.3364900000000001E-2</c:v>
                </c:pt>
                <c:pt idx="1508">
                  <c:v>1.3563199999999999E-2</c:v>
                </c:pt>
                <c:pt idx="1509">
                  <c:v>5.2880999999999996E-3</c:v>
                </c:pt>
                <c:pt idx="1510">
                  <c:v>7.5520800000000001E-3</c:v>
                </c:pt>
                <c:pt idx="1511">
                  <c:v>9.9069099999999997E-3</c:v>
                </c:pt>
                <c:pt idx="1512">
                  <c:v>2.9401199999999999E-2</c:v>
                </c:pt>
                <c:pt idx="1513">
                  <c:v>9.4119800000000003E-3</c:v>
                </c:pt>
                <c:pt idx="1514">
                  <c:v>9.8911799999999994E-3</c:v>
                </c:pt>
                <c:pt idx="1515">
                  <c:v>7.7662399999999998E-3</c:v>
                </c:pt>
                <c:pt idx="1516">
                  <c:v>1.6648799999999998E-2</c:v>
                </c:pt>
                <c:pt idx="1517">
                  <c:v>1.5910500000000001E-2</c:v>
                </c:pt>
                <c:pt idx="1518">
                  <c:v>2.54717E-2</c:v>
                </c:pt>
                <c:pt idx="1519">
                  <c:v>2.31775E-2</c:v>
                </c:pt>
                <c:pt idx="1520">
                  <c:v>1.8567299999999998E-2</c:v>
                </c:pt>
                <c:pt idx="1521">
                  <c:v>9.5956600000000006E-3</c:v>
                </c:pt>
                <c:pt idx="1522">
                  <c:v>2.3283700000000001E-2</c:v>
                </c:pt>
                <c:pt idx="1523">
                  <c:v>3.3061300000000002E-2</c:v>
                </c:pt>
                <c:pt idx="1524">
                  <c:v>2.04183E-2</c:v>
                </c:pt>
                <c:pt idx="1525">
                  <c:v>7.3812900000000004E-3</c:v>
                </c:pt>
                <c:pt idx="1526">
                  <c:v>2.3944199999999999E-2</c:v>
                </c:pt>
                <c:pt idx="1527">
                  <c:v>6.15556E-3</c:v>
                </c:pt>
                <c:pt idx="1528">
                  <c:v>4.8496600000000001E-2</c:v>
                </c:pt>
                <c:pt idx="1529">
                  <c:v>1.9980399999999999E-2</c:v>
                </c:pt>
                <c:pt idx="1530">
                  <c:v>9.2730099999999999E-3</c:v>
                </c:pt>
                <c:pt idx="1531">
                  <c:v>1.7249799999999999E-2</c:v>
                </c:pt>
                <c:pt idx="1532">
                  <c:v>2.0317700000000001E-2</c:v>
                </c:pt>
                <c:pt idx="1533">
                  <c:v>1.53019E-2</c:v>
                </c:pt>
                <c:pt idx="1534">
                  <c:v>2.24719E-3</c:v>
                </c:pt>
                <c:pt idx="1535">
                  <c:v>1.9290399999999999E-2</c:v>
                </c:pt>
                <c:pt idx="1536">
                  <c:v>2.8213200000000001E-2</c:v>
                </c:pt>
                <c:pt idx="1537">
                  <c:v>2.9241900000000001E-2</c:v>
                </c:pt>
                <c:pt idx="1538">
                  <c:v>2.24783E-2</c:v>
                </c:pt>
                <c:pt idx="1539">
                  <c:v>8.2162499999999996E-3</c:v>
                </c:pt>
                <c:pt idx="1540">
                  <c:v>1.28793E-2</c:v>
                </c:pt>
                <c:pt idx="1541">
                  <c:v>1.14555E-2</c:v>
                </c:pt>
                <c:pt idx="1542">
                  <c:v>1.18093E-2</c:v>
                </c:pt>
                <c:pt idx="1543">
                  <c:v>7.0323299999999998E-3</c:v>
                </c:pt>
                <c:pt idx="1544">
                  <c:v>1.5012899999999999E-2</c:v>
                </c:pt>
                <c:pt idx="1545">
                  <c:v>8.3370900000000001E-3</c:v>
                </c:pt>
                <c:pt idx="1546">
                  <c:v>2.27926E-2</c:v>
                </c:pt>
                <c:pt idx="1547">
                  <c:v>3.2999300000000002E-2</c:v>
                </c:pt>
                <c:pt idx="1548">
                  <c:v>1.7240499999999999E-2</c:v>
                </c:pt>
                <c:pt idx="1549">
                  <c:v>1.1099299999999999E-2</c:v>
                </c:pt>
                <c:pt idx="1550">
                  <c:v>5.6035700000000001E-2</c:v>
                </c:pt>
                <c:pt idx="1551">
                  <c:v>6.7864199999999996E-3</c:v>
                </c:pt>
                <c:pt idx="1552">
                  <c:v>1.7456099999999999E-2</c:v>
                </c:pt>
                <c:pt idx="1553">
                  <c:v>2.9242000000000001E-2</c:v>
                </c:pt>
                <c:pt idx="1554">
                  <c:v>1.07863E-2</c:v>
                </c:pt>
                <c:pt idx="1555">
                  <c:v>1.2243199999999999E-2</c:v>
                </c:pt>
                <c:pt idx="1556">
                  <c:v>1.28729E-2</c:v>
                </c:pt>
                <c:pt idx="1557">
                  <c:v>1.8194599999999998E-2</c:v>
                </c:pt>
                <c:pt idx="1558">
                  <c:v>6.8028300000000002E-3</c:v>
                </c:pt>
                <c:pt idx="1559">
                  <c:v>1.13536E-2</c:v>
                </c:pt>
                <c:pt idx="1560">
                  <c:v>0.27948200000000001</c:v>
                </c:pt>
                <c:pt idx="1561">
                  <c:v>1.41388E-2</c:v>
                </c:pt>
                <c:pt idx="1562">
                  <c:v>1.22811E-2</c:v>
                </c:pt>
                <c:pt idx="1563">
                  <c:v>3.9552400000000001E-2</c:v>
                </c:pt>
                <c:pt idx="1564">
                  <c:v>1.7570700000000002E-2</c:v>
                </c:pt>
                <c:pt idx="1565">
                  <c:v>2.7043399999999999E-2</c:v>
                </c:pt>
                <c:pt idx="1566">
                  <c:v>1.3855900000000001E-2</c:v>
                </c:pt>
                <c:pt idx="1567">
                  <c:v>3.59014E-2</c:v>
                </c:pt>
                <c:pt idx="1568">
                  <c:v>4.62903E-2</c:v>
                </c:pt>
                <c:pt idx="1569">
                  <c:v>1.5307400000000001E-2</c:v>
                </c:pt>
                <c:pt idx="1570">
                  <c:v>3.1770699999999999E-2</c:v>
                </c:pt>
                <c:pt idx="1571">
                  <c:v>3.9989499999999997E-2</c:v>
                </c:pt>
                <c:pt idx="1572">
                  <c:v>1.5488999999999999E-2</c:v>
                </c:pt>
                <c:pt idx="1573">
                  <c:v>2.3756800000000002E-2</c:v>
                </c:pt>
                <c:pt idx="1574">
                  <c:v>2.1640199999999998E-2</c:v>
                </c:pt>
                <c:pt idx="1575">
                  <c:v>1.6309899999999999E-2</c:v>
                </c:pt>
                <c:pt idx="1576">
                  <c:v>1.3718299999999999E-2</c:v>
                </c:pt>
                <c:pt idx="1577">
                  <c:v>9.2336099999999997E-3</c:v>
                </c:pt>
                <c:pt idx="1578">
                  <c:v>1.7507399999999999E-2</c:v>
                </c:pt>
                <c:pt idx="1579">
                  <c:v>4.7428900000000003E-2</c:v>
                </c:pt>
                <c:pt idx="1580">
                  <c:v>2.3952399999999999E-2</c:v>
                </c:pt>
                <c:pt idx="1581">
                  <c:v>6.8197700000000002E-3</c:v>
                </c:pt>
                <c:pt idx="1582">
                  <c:v>4.8816400000000003E-2</c:v>
                </c:pt>
                <c:pt idx="1583">
                  <c:v>9.8853399999999994E-3</c:v>
                </c:pt>
                <c:pt idx="1584">
                  <c:v>1.07212E-2</c:v>
                </c:pt>
                <c:pt idx="1585">
                  <c:v>1.1329499999999999E-2</c:v>
                </c:pt>
                <c:pt idx="1586">
                  <c:v>1.9008899999999999E-2</c:v>
                </c:pt>
                <c:pt idx="1587">
                  <c:v>7.4831300000000003E-2</c:v>
                </c:pt>
                <c:pt idx="1588">
                  <c:v>7.0412699999999996E-3</c:v>
                </c:pt>
                <c:pt idx="1589">
                  <c:v>1.1909899999999999E-2</c:v>
                </c:pt>
                <c:pt idx="1590">
                  <c:v>1.7819399999999999E-2</c:v>
                </c:pt>
                <c:pt idx="1591">
                  <c:v>1.06061E-2</c:v>
                </c:pt>
                <c:pt idx="1592">
                  <c:v>1.9359500000000002E-2</c:v>
                </c:pt>
                <c:pt idx="1593">
                  <c:v>1.8320199999999998E-2</c:v>
                </c:pt>
                <c:pt idx="1594">
                  <c:v>4.86127E-3</c:v>
                </c:pt>
                <c:pt idx="1595">
                  <c:v>3.8941999999999997E-2</c:v>
                </c:pt>
                <c:pt idx="1596">
                  <c:v>7.3301199999999999E-3</c:v>
                </c:pt>
                <c:pt idx="1597">
                  <c:v>1.03485E-2</c:v>
                </c:pt>
                <c:pt idx="1598">
                  <c:v>1.54974E-2</c:v>
                </c:pt>
                <c:pt idx="1599">
                  <c:v>1.2201500000000001E-2</c:v>
                </c:pt>
                <c:pt idx="1600">
                  <c:v>1.6797200000000002E-2</c:v>
                </c:pt>
                <c:pt idx="1601">
                  <c:v>1.55414E-2</c:v>
                </c:pt>
                <c:pt idx="1602">
                  <c:v>3.5446400000000003E-2</c:v>
                </c:pt>
                <c:pt idx="1603">
                  <c:v>4.5142399999999999E-2</c:v>
                </c:pt>
                <c:pt idx="1604">
                  <c:v>1.9530100000000002E-2</c:v>
                </c:pt>
                <c:pt idx="1605">
                  <c:v>1.1612300000000001E-2</c:v>
                </c:pt>
                <c:pt idx="1606">
                  <c:v>8.6194500000000007E-3</c:v>
                </c:pt>
                <c:pt idx="1607">
                  <c:v>2.9064900000000001E-2</c:v>
                </c:pt>
                <c:pt idx="1608">
                  <c:v>4.0336499999999997E-2</c:v>
                </c:pt>
                <c:pt idx="1609">
                  <c:v>2.2496200000000001E-2</c:v>
                </c:pt>
                <c:pt idx="1610">
                  <c:v>1.6711500000000001E-2</c:v>
                </c:pt>
                <c:pt idx="1611">
                  <c:v>1.6963499999999999E-2</c:v>
                </c:pt>
                <c:pt idx="1612">
                  <c:v>1.0013599999999999E-2</c:v>
                </c:pt>
                <c:pt idx="1613">
                  <c:v>1.86255E-2</c:v>
                </c:pt>
                <c:pt idx="1614">
                  <c:v>2.88782E-2</c:v>
                </c:pt>
                <c:pt idx="1615">
                  <c:v>4.1099799999999999E-2</c:v>
                </c:pt>
                <c:pt idx="1616">
                  <c:v>1.7262099999999999E-2</c:v>
                </c:pt>
                <c:pt idx="1617">
                  <c:v>2.99508E-2</c:v>
                </c:pt>
                <c:pt idx="1618">
                  <c:v>4.7488599999999997E-3</c:v>
                </c:pt>
                <c:pt idx="1619">
                  <c:v>1.8092199999999999E-2</c:v>
                </c:pt>
                <c:pt idx="1620">
                  <c:v>2.18094E-2</c:v>
                </c:pt>
                <c:pt idx="1621">
                  <c:v>1.7397900000000001E-2</c:v>
                </c:pt>
                <c:pt idx="1622">
                  <c:v>1.08868E-2</c:v>
                </c:pt>
                <c:pt idx="1623">
                  <c:v>1.38522E-2</c:v>
                </c:pt>
                <c:pt idx="1624">
                  <c:v>9.1111899999999996E-2</c:v>
                </c:pt>
                <c:pt idx="1625">
                  <c:v>8.3224300000000005E-3</c:v>
                </c:pt>
                <c:pt idx="1626">
                  <c:v>7.7562899999999999E-3</c:v>
                </c:pt>
                <c:pt idx="1627">
                  <c:v>1.1919900000000001E-2</c:v>
                </c:pt>
                <c:pt idx="1628">
                  <c:v>2.5737699999999999E-2</c:v>
                </c:pt>
                <c:pt idx="1629">
                  <c:v>2.0940899999999998E-2</c:v>
                </c:pt>
                <c:pt idx="1630">
                  <c:v>2.3162100000000001E-2</c:v>
                </c:pt>
                <c:pt idx="1631">
                  <c:v>1.9267699999999999E-2</c:v>
                </c:pt>
                <c:pt idx="1632">
                  <c:v>2.1878999999999999E-2</c:v>
                </c:pt>
                <c:pt idx="1633">
                  <c:v>4.0774100000000001E-2</c:v>
                </c:pt>
                <c:pt idx="1634">
                  <c:v>1.4496999999999999E-2</c:v>
                </c:pt>
                <c:pt idx="1635">
                  <c:v>2.16026E-2</c:v>
                </c:pt>
                <c:pt idx="1636">
                  <c:v>2.8025399999999999E-2</c:v>
                </c:pt>
                <c:pt idx="1637">
                  <c:v>1.1541900000000001E-2</c:v>
                </c:pt>
                <c:pt idx="1638">
                  <c:v>1.78526E-2</c:v>
                </c:pt>
                <c:pt idx="1639">
                  <c:v>2.1996600000000002E-2</c:v>
                </c:pt>
                <c:pt idx="1640">
                  <c:v>3.05261E-2</c:v>
                </c:pt>
                <c:pt idx="1641">
                  <c:v>1.9374800000000001E-2</c:v>
                </c:pt>
                <c:pt idx="1642">
                  <c:v>6.9472900000000001E-3</c:v>
                </c:pt>
                <c:pt idx="1643">
                  <c:v>2.86596E-2</c:v>
                </c:pt>
                <c:pt idx="1644">
                  <c:v>4.9118199999999999E-3</c:v>
                </c:pt>
                <c:pt idx="1645">
                  <c:v>1.0862999999999999E-2</c:v>
                </c:pt>
                <c:pt idx="1646">
                  <c:v>2.4041099999999999E-2</c:v>
                </c:pt>
                <c:pt idx="1647">
                  <c:v>2.1038100000000001E-2</c:v>
                </c:pt>
                <c:pt idx="1648">
                  <c:v>7.9220399999999996E-2</c:v>
                </c:pt>
                <c:pt idx="1649">
                  <c:v>5.3499400000000001E-3</c:v>
                </c:pt>
                <c:pt idx="1650">
                  <c:v>7.0594000000000004E-3</c:v>
                </c:pt>
                <c:pt idx="1651">
                  <c:v>1.32937E-2</c:v>
                </c:pt>
                <c:pt idx="1652">
                  <c:v>7.0187399999999999E-3</c:v>
                </c:pt>
                <c:pt idx="1653">
                  <c:v>1.8657199999999999E-2</c:v>
                </c:pt>
                <c:pt idx="1654">
                  <c:v>1.3558799999999999E-2</c:v>
                </c:pt>
                <c:pt idx="1655">
                  <c:v>1.4885000000000001E-2</c:v>
                </c:pt>
                <c:pt idx="1656">
                  <c:v>2.6067699999999999E-2</c:v>
                </c:pt>
                <c:pt idx="1657">
                  <c:v>2.5599500000000001E-3</c:v>
                </c:pt>
                <c:pt idx="1658">
                  <c:v>8.3797100000000003E-3</c:v>
                </c:pt>
                <c:pt idx="1659">
                  <c:v>9.5565700000000003E-3</c:v>
                </c:pt>
                <c:pt idx="1660">
                  <c:v>1.1913999999999999E-2</c:v>
                </c:pt>
                <c:pt idx="1661">
                  <c:v>4.4287700000000003E-3</c:v>
                </c:pt>
                <c:pt idx="1662">
                  <c:v>1.2926399999999999E-2</c:v>
                </c:pt>
                <c:pt idx="1663">
                  <c:v>1.29675E-2</c:v>
                </c:pt>
                <c:pt idx="1664">
                  <c:v>2.82717E-2</c:v>
                </c:pt>
                <c:pt idx="1665">
                  <c:v>5.5446299999999997E-2</c:v>
                </c:pt>
                <c:pt idx="1666">
                  <c:v>6.7713900000000004E-3</c:v>
                </c:pt>
                <c:pt idx="1667">
                  <c:v>4.5762299999999997E-3</c:v>
                </c:pt>
                <c:pt idx="1668">
                  <c:v>1.3531100000000001E-2</c:v>
                </c:pt>
                <c:pt idx="1669">
                  <c:v>9.2071900000000005E-3</c:v>
                </c:pt>
                <c:pt idx="1670">
                  <c:v>8.097E-3</c:v>
                </c:pt>
                <c:pt idx="1671">
                  <c:v>3.2239299999999999E-3</c:v>
                </c:pt>
                <c:pt idx="1672">
                  <c:v>5.0451599999999999E-3</c:v>
                </c:pt>
                <c:pt idx="1673">
                  <c:v>9.3568200000000001E-3</c:v>
                </c:pt>
                <c:pt idx="1674">
                  <c:v>3.27789E-2</c:v>
                </c:pt>
                <c:pt idx="1675">
                  <c:v>3.1295299999999998E-2</c:v>
                </c:pt>
                <c:pt idx="1676">
                  <c:v>5.4386799999999999E-2</c:v>
                </c:pt>
                <c:pt idx="1677">
                  <c:v>2.0227700000000001E-2</c:v>
                </c:pt>
                <c:pt idx="1678">
                  <c:v>9.4666500000000001E-3</c:v>
                </c:pt>
                <c:pt idx="1679">
                  <c:v>8.5817600000000008E-3</c:v>
                </c:pt>
                <c:pt idx="1680">
                  <c:v>1.07922E-2</c:v>
                </c:pt>
                <c:pt idx="1681">
                  <c:v>1.9406300000000001E-2</c:v>
                </c:pt>
                <c:pt idx="1682">
                  <c:v>2.6334799999999998E-2</c:v>
                </c:pt>
                <c:pt idx="1683">
                  <c:v>9.5491299999999994E-3</c:v>
                </c:pt>
                <c:pt idx="1684">
                  <c:v>1.251E-2</c:v>
                </c:pt>
                <c:pt idx="1685">
                  <c:v>1.5680199999999998E-2</c:v>
                </c:pt>
                <c:pt idx="1686">
                  <c:v>5.59985E-3</c:v>
                </c:pt>
                <c:pt idx="1687">
                  <c:v>1.7758199999999998E-2</c:v>
                </c:pt>
                <c:pt idx="1688">
                  <c:v>2.46328E-2</c:v>
                </c:pt>
                <c:pt idx="1689">
                  <c:v>2.1086899999999999E-2</c:v>
                </c:pt>
                <c:pt idx="1690">
                  <c:v>3.8148000000000001E-2</c:v>
                </c:pt>
                <c:pt idx="1691">
                  <c:v>8.0085399999999998E-3</c:v>
                </c:pt>
                <c:pt idx="1692">
                  <c:v>1.2876800000000001E-2</c:v>
                </c:pt>
                <c:pt idx="1693">
                  <c:v>4.4253199999999999E-2</c:v>
                </c:pt>
                <c:pt idx="1694">
                  <c:v>1.00167E-2</c:v>
                </c:pt>
                <c:pt idx="1695">
                  <c:v>4.5026099999999999E-2</c:v>
                </c:pt>
                <c:pt idx="1696">
                  <c:v>2.77349E-2</c:v>
                </c:pt>
                <c:pt idx="1697">
                  <c:v>2.57725E-2</c:v>
                </c:pt>
                <c:pt idx="1698">
                  <c:v>4.77519E-2</c:v>
                </c:pt>
                <c:pt idx="1699">
                  <c:v>1.1439299999999999E-2</c:v>
                </c:pt>
                <c:pt idx="1700">
                  <c:v>3.0948300000000002E-2</c:v>
                </c:pt>
                <c:pt idx="1701">
                  <c:v>1.6690900000000002E-2</c:v>
                </c:pt>
                <c:pt idx="1702">
                  <c:v>1.12926E-2</c:v>
                </c:pt>
                <c:pt idx="1703">
                  <c:v>2.7217399999999999E-2</c:v>
                </c:pt>
                <c:pt idx="1704">
                  <c:v>1.8633199999999999E-2</c:v>
                </c:pt>
                <c:pt idx="1705">
                  <c:v>9.7920899999999998E-3</c:v>
                </c:pt>
                <c:pt idx="1706">
                  <c:v>1.9049300000000002E-2</c:v>
                </c:pt>
                <c:pt idx="1707">
                  <c:v>2.6204000000000002E-2</c:v>
                </c:pt>
                <c:pt idx="1708">
                  <c:v>1.35584E-2</c:v>
                </c:pt>
                <c:pt idx="1709">
                  <c:v>1.5016E-2</c:v>
                </c:pt>
                <c:pt idx="1710">
                  <c:v>5.5297599999999999E-3</c:v>
                </c:pt>
                <c:pt idx="1711">
                  <c:v>5.5675500000000001E-3</c:v>
                </c:pt>
                <c:pt idx="1712">
                  <c:v>1.37629E-2</c:v>
                </c:pt>
                <c:pt idx="1713">
                  <c:v>1.7294500000000001E-2</c:v>
                </c:pt>
                <c:pt idx="1714">
                  <c:v>2.4872700000000001E-2</c:v>
                </c:pt>
                <c:pt idx="1715">
                  <c:v>1.16849E-2</c:v>
                </c:pt>
                <c:pt idx="1716">
                  <c:v>1.0747899999999999E-2</c:v>
                </c:pt>
                <c:pt idx="1717">
                  <c:v>2.4823000000000001E-2</c:v>
                </c:pt>
                <c:pt idx="1718">
                  <c:v>0.50622800000000001</c:v>
                </c:pt>
                <c:pt idx="1719">
                  <c:v>7.2669900000000001E-3</c:v>
                </c:pt>
                <c:pt idx="1720">
                  <c:v>2.67394E-2</c:v>
                </c:pt>
                <c:pt idx="1721">
                  <c:v>7.1692699999999998E-2</c:v>
                </c:pt>
                <c:pt idx="1722">
                  <c:v>2.8126600000000002E-2</c:v>
                </c:pt>
                <c:pt idx="1723">
                  <c:v>9.2111699999999994E-3</c:v>
                </c:pt>
                <c:pt idx="1724">
                  <c:v>2.7243699999999999E-2</c:v>
                </c:pt>
                <c:pt idx="1725">
                  <c:v>1.3273800000000001E-2</c:v>
                </c:pt>
                <c:pt idx="1726">
                  <c:v>9.6357400000000003E-3</c:v>
                </c:pt>
                <c:pt idx="1727">
                  <c:v>1.34415E-2</c:v>
                </c:pt>
                <c:pt idx="1728">
                  <c:v>2.98567E-2</c:v>
                </c:pt>
                <c:pt idx="1729">
                  <c:v>4.5055900000000003E-2</c:v>
                </c:pt>
                <c:pt idx="1730">
                  <c:v>3.4696400000000002E-2</c:v>
                </c:pt>
                <c:pt idx="1731">
                  <c:v>7.8849999999999996E-3</c:v>
                </c:pt>
                <c:pt idx="1732">
                  <c:v>1.9053899999999999E-2</c:v>
                </c:pt>
                <c:pt idx="1733">
                  <c:v>2.8540200000000002E-2</c:v>
                </c:pt>
                <c:pt idx="1734">
                  <c:v>9.6650899999999994E-3</c:v>
                </c:pt>
                <c:pt idx="1735">
                  <c:v>1.6221099999999999E-2</c:v>
                </c:pt>
                <c:pt idx="1736">
                  <c:v>4.9466599999999999E-2</c:v>
                </c:pt>
                <c:pt idx="1737">
                  <c:v>6.2319200000000002E-3</c:v>
                </c:pt>
                <c:pt idx="1738">
                  <c:v>8.06954E-3</c:v>
                </c:pt>
                <c:pt idx="1739">
                  <c:v>9.6671599999999993E-3</c:v>
                </c:pt>
                <c:pt idx="1740">
                  <c:v>5.4797800000000001E-3</c:v>
                </c:pt>
                <c:pt idx="1741">
                  <c:v>4.6644399999999997E-3</c:v>
                </c:pt>
                <c:pt idx="1742">
                  <c:v>6.7213300000000004E-2</c:v>
                </c:pt>
                <c:pt idx="1743">
                  <c:v>3.9568899999999997E-2</c:v>
                </c:pt>
                <c:pt idx="1744">
                  <c:v>6.9170899999999999E-3</c:v>
                </c:pt>
                <c:pt idx="1745">
                  <c:v>1.1756900000000001E-2</c:v>
                </c:pt>
                <c:pt idx="1746">
                  <c:v>1.62244E-2</c:v>
                </c:pt>
                <c:pt idx="1747">
                  <c:v>2.1769299999999998E-2</c:v>
                </c:pt>
                <c:pt idx="1748">
                  <c:v>9.4964699999999999E-2</c:v>
                </c:pt>
                <c:pt idx="1749">
                  <c:v>1.2394000000000001E-2</c:v>
                </c:pt>
                <c:pt idx="1750">
                  <c:v>5.7469599999999997E-3</c:v>
                </c:pt>
                <c:pt idx="1751">
                  <c:v>9.9393899999999993E-3</c:v>
                </c:pt>
                <c:pt idx="1752">
                  <c:v>5.6059300000000003E-3</c:v>
                </c:pt>
                <c:pt idx="1753">
                  <c:v>4.11925E-2</c:v>
                </c:pt>
                <c:pt idx="1754">
                  <c:v>2.2306300000000001E-2</c:v>
                </c:pt>
                <c:pt idx="1755">
                  <c:v>5.7301899999999996E-3</c:v>
                </c:pt>
                <c:pt idx="1756">
                  <c:v>2.88641E-2</c:v>
                </c:pt>
                <c:pt idx="1757">
                  <c:v>2.2859500000000001E-2</c:v>
                </c:pt>
                <c:pt idx="1758">
                  <c:v>2.1902499999999998E-2</c:v>
                </c:pt>
                <c:pt idx="1759">
                  <c:v>2.2571399999999998E-2</c:v>
                </c:pt>
                <c:pt idx="1760">
                  <c:v>1.3502500000000001E-2</c:v>
                </c:pt>
                <c:pt idx="1761">
                  <c:v>5.5190000000000003E-2</c:v>
                </c:pt>
                <c:pt idx="1762">
                  <c:v>1.2341400000000001E-2</c:v>
                </c:pt>
                <c:pt idx="1763">
                  <c:v>3.0781699999999999E-3</c:v>
                </c:pt>
                <c:pt idx="1764">
                  <c:v>2.88723E-2</c:v>
                </c:pt>
                <c:pt idx="1765">
                  <c:v>5.5712899999999996E-3</c:v>
                </c:pt>
                <c:pt idx="1766">
                  <c:v>5.0680799999999998E-2</c:v>
                </c:pt>
                <c:pt idx="1767">
                  <c:v>2.9425E-2</c:v>
                </c:pt>
                <c:pt idx="1768">
                  <c:v>1.7158199999999998E-2</c:v>
                </c:pt>
                <c:pt idx="1769">
                  <c:v>6.0168699999999999E-2</c:v>
                </c:pt>
                <c:pt idx="1770">
                  <c:v>3.6988400000000001E-3</c:v>
                </c:pt>
                <c:pt idx="1771">
                  <c:v>1.24552E-2</c:v>
                </c:pt>
                <c:pt idx="1772">
                  <c:v>2.3037999999999999E-2</c:v>
                </c:pt>
                <c:pt idx="1773">
                  <c:v>1.23176E-2</c:v>
                </c:pt>
                <c:pt idx="1774">
                  <c:v>6.04675E-2</c:v>
                </c:pt>
                <c:pt idx="1775">
                  <c:v>0.189891</c:v>
                </c:pt>
                <c:pt idx="1776">
                  <c:v>1.8000200000000001E-2</c:v>
                </c:pt>
                <c:pt idx="1777">
                  <c:v>1.9492099999999998E-2</c:v>
                </c:pt>
                <c:pt idx="1778">
                  <c:v>2.20471E-2</c:v>
                </c:pt>
                <c:pt idx="1779">
                  <c:v>9.9203099999999999E-3</c:v>
                </c:pt>
                <c:pt idx="1780">
                  <c:v>3.1925000000000002E-2</c:v>
                </c:pt>
                <c:pt idx="1781">
                  <c:v>1.8927800000000002E-2</c:v>
                </c:pt>
                <c:pt idx="1782">
                  <c:v>2.81046E-2</c:v>
                </c:pt>
                <c:pt idx="1783">
                  <c:v>1.3606200000000001E-2</c:v>
                </c:pt>
                <c:pt idx="1784">
                  <c:v>1.7462700000000001E-2</c:v>
                </c:pt>
                <c:pt idx="1785">
                  <c:v>1.0590199999999999E-2</c:v>
                </c:pt>
                <c:pt idx="1786">
                  <c:v>2.1093199999999999E-2</c:v>
                </c:pt>
                <c:pt idx="1787">
                  <c:v>1.3419E-2</c:v>
                </c:pt>
                <c:pt idx="1788">
                  <c:v>6.0294E-2</c:v>
                </c:pt>
                <c:pt idx="1789">
                  <c:v>1.00739E-2</c:v>
                </c:pt>
                <c:pt idx="1790">
                  <c:v>9.0041099999999992E-3</c:v>
                </c:pt>
                <c:pt idx="1791">
                  <c:v>1.9744299999999999E-2</c:v>
                </c:pt>
                <c:pt idx="1792">
                  <c:v>1.16238E-2</c:v>
                </c:pt>
                <c:pt idx="1793">
                  <c:v>1.2233000000000001E-2</c:v>
                </c:pt>
                <c:pt idx="1794">
                  <c:v>2.1128000000000001E-2</c:v>
                </c:pt>
                <c:pt idx="1795">
                  <c:v>2.1303300000000001E-2</c:v>
                </c:pt>
                <c:pt idx="1796">
                  <c:v>5.2872599999999999E-2</c:v>
                </c:pt>
                <c:pt idx="1797">
                  <c:v>4.31063E-2</c:v>
                </c:pt>
                <c:pt idx="1798">
                  <c:v>2.24233E-2</c:v>
                </c:pt>
                <c:pt idx="1799">
                  <c:v>2.7479300000000002E-2</c:v>
                </c:pt>
                <c:pt idx="1800">
                  <c:v>7.4635400000000003E-3</c:v>
                </c:pt>
                <c:pt idx="1801">
                  <c:v>9.0276699999999998E-3</c:v>
                </c:pt>
                <c:pt idx="1802">
                  <c:v>1.3042399999999999E-2</c:v>
                </c:pt>
                <c:pt idx="1803">
                  <c:v>2.9822899999999999E-2</c:v>
                </c:pt>
                <c:pt idx="1804">
                  <c:v>1.4667400000000001E-2</c:v>
                </c:pt>
                <c:pt idx="1805">
                  <c:v>7.3505599999999999E-3</c:v>
                </c:pt>
                <c:pt idx="1806">
                  <c:v>4.0709800000000001E-3</c:v>
                </c:pt>
                <c:pt idx="1807">
                  <c:v>2.4047900000000001E-2</c:v>
                </c:pt>
                <c:pt idx="1808">
                  <c:v>1.84998E-2</c:v>
                </c:pt>
                <c:pt idx="1809">
                  <c:v>2.1259799999999999E-2</c:v>
                </c:pt>
                <c:pt idx="1810">
                  <c:v>1.45956E-2</c:v>
                </c:pt>
                <c:pt idx="1811">
                  <c:v>1.85442E-2</c:v>
                </c:pt>
                <c:pt idx="1812">
                  <c:v>1.19472E-2</c:v>
                </c:pt>
                <c:pt idx="1813">
                  <c:v>9.5868099999999994E-3</c:v>
                </c:pt>
                <c:pt idx="1814">
                  <c:v>3.6849600000000003E-2</c:v>
                </c:pt>
                <c:pt idx="1815">
                  <c:v>1.0185E-2</c:v>
                </c:pt>
                <c:pt idx="1816">
                  <c:v>2.2457499999999998E-2</c:v>
                </c:pt>
                <c:pt idx="1817">
                  <c:v>1.3051500000000001E-2</c:v>
                </c:pt>
                <c:pt idx="1818">
                  <c:v>1.50402E-2</c:v>
                </c:pt>
                <c:pt idx="1819">
                  <c:v>2.09623E-2</c:v>
                </c:pt>
                <c:pt idx="1820">
                  <c:v>2.17152E-2</c:v>
                </c:pt>
                <c:pt idx="1821">
                  <c:v>1.5751100000000001E-2</c:v>
                </c:pt>
                <c:pt idx="1822">
                  <c:v>4.8650500000000001E-3</c:v>
                </c:pt>
                <c:pt idx="1823">
                  <c:v>1.0304300000000001E-2</c:v>
                </c:pt>
                <c:pt idx="1824">
                  <c:v>2.4001399999999999E-2</c:v>
                </c:pt>
                <c:pt idx="1825">
                  <c:v>3.6123700000000002E-2</c:v>
                </c:pt>
                <c:pt idx="1826">
                  <c:v>1.6828300000000001E-2</c:v>
                </c:pt>
                <c:pt idx="1827">
                  <c:v>1.72287E-2</c:v>
                </c:pt>
                <c:pt idx="1828">
                  <c:v>2.8009699999999998E-2</c:v>
                </c:pt>
                <c:pt idx="1829">
                  <c:v>4.49921E-2</c:v>
                </c:pt>
                <c:pt idx="1830">
                  <c:v>2.9027799999999999E-2</c:v>
                </c:pt>
                <c:pt idx="1831">
                  <c:v>2.3663799999999999E-2</c:v>
                </c:pt>
                <c:pt idx="1832">
                  <c:v>1.57243E-2</c:v>
                </c:pt>
                <c:pt idx="1833">
                  <c:v>4.0550999999999997E-2</c:v>
                </c:pt>
                <c:pt idx="1834">
                  <c:v>3.80852E-2</c:v>
                </c:pt>
                <c:pt idx="1835">
                  <c:v>4.6829500000000003E-2</c:v>
                </c:pt>
                <c:pt idx="1836">
                  <c:v>1.5264399999999999E-2</c:v>
                </c:pt>
                <c:pt idx="1837">
                  <c:v>2.1789200000000002E-2</c:v>
                </c:pt>
                <c:pt idx="1838">
                  <c:v>1.3136800000000001E-2</c:v>
                </c:pt>
                <c:pt idx="1839">
                  <c:v>1.7362499999999999E-2</c:v>
                </c:pt>
                <c:pt idx="1840">
                  <c:v>0.39024390199999998</c:v>
                </c:pt>
                <c:pt idx="1841">
                  <c:v>0.46341463399999999</c:v>
                </c:pt>
                <c:pt idx="1842">
                  <c:v>0.365853659</c:v>
                </c:pt>
                <c:pt idx="1843">
                  <c:v>0.29268292699999998</c:v>
                </c:pt>
                <c:pt idx="1844">
                  <c:v>0.29268292699999998</c:v>
                </c:pt>
                <c:pt idx="1845">
                  <c:v>0.31707317099999999</c:v>
                </c:pt>
                <c:pt idx="1846">
                  <c:v>0.31707317099999999</c:v>
                </c:pt>
                <c:pt idx="1847">
                  <c:v>0.34146341499999999</c:v>
                </c:pt>
                <c:pt idx="1848">
                  <c:v>0.365853659</c:v>
                </c:pt>
                <c:pt idx="1849">
                  <c:v>0.31707317099999999</c:v>
                </c:pt>
                <c:pt idx="1850">
                  <c:v>0.39024390199999998</c:v>
                </c:pt>
                <c:pt idx="1851">
                  <c:v>0.31707317099999999</c:v>
                </c:pt>
                <c:pt idx="1852">
                  <c:v>0.39024390199999998</c:v>
                </c:pt>
                <c:pt idx="1853">
                  <c:v>0.39024390199999998</c:v>
                </c:pt>
                <c:pt idx="1854">
                  <c:v>0.41463414599999998</c:v>
                </c:pt>
                <c:pt idx="1855">
                  <c:v>0.17073170700000001</c:v>
                </c:pt>
                <c:pt idx="1856">
                  <c:v>0.243902439</c:v>
                </c:pt>
                <c:pt idx="1857">
                  <c:v>0.34146341499999999</c:v>
                </c:pt>
                <c:pt idx="1858">
                  <c:v>0.26829268299999998</c:v>
                </c:pt>
                <c:pt idx="1859">
                  <c:v>0.365853659</c:v>
                </c:pt>
                <c:pt idx="1860">
                  <c:v>0.26829268299999998</c:v>
                </c:pt>
                <c:pt idx="1861">
                  <c:v>0.29268292699999998</c:v>
                </c:pt>
                <c:pt idx="1862">
                  <c:v>0.31707317099999999</c:v>
                </c:pt>
                <c:pt idx="1863">
                  <c:v>0.43902438999999999</c:v>
                </c:pt>
                <c:pt idx="1864">
                  <c:v>0.29268292699999998</c:v>
                </c:pt>
                <c:pt idx="1865">
                  <c:v>0.19512195099999999</c:v>
                </c:pt>
                <c:pt idx="1866">
                  <c:v>0.34146341499999999</c:v>
                </c:pt>
                <c:pt idx="1867">
                  <c:v>0.39024390199999998</c:v>
                </c:pt>
                <c:pt idx="1868">
                  <c:v>0.17073170700000001</c:v>
                </c:pt>
                <c:pt idx="1869">
                  <c:v>0.31707317099999999</c:v>
                </c:pt>
                <c:pt idx="1870">
                  <c:v>0.31707317099999999</c:v>
                </c:pt>
                <c:pt idx="1871">
                  <c:v>0.29268292699999998</c:v>
                </c:pt>
                <c:pt idx="1872">
                  <c:v>0.243902439</c:v>
                </c:pt>
                <c:pt idx="1873">
                  <c:v>0.243902439</c:v>
                </c:pt>
                <c:pt idx="1874">
                  <c:v>0.26829268299999998</c:v>
                </c:pt>
                <c:pt idx="1875">
                  <c:v>0.17073170700000001</c:v>
                </c:pt>
                <c:pt idx="1876">
                  <c:v>0.19512195099999999</c:v>
                </c:pt>
                <c:pt idx="1877">
                  <c:v>0.19512195099999999</c:v>
                </c:pt>
                <c:pt idx="1878">
                  <c:v>0.146341463</c:v>
                </c:pt>
                <c:pt idx="1879">
                  <c:v>0.17073170700000001</c:v>
                </c:pt>
                <c:pt idx="1880">
                  <c:v>0.26829268299999998</c:v>
                </c:pt>
                <c:pt idx="1881">
                  <c:v>0.21951219499999999</c:v>
                </c:pt>
                <c:pt idx="1882">
                  <c:v>0.31707317099999999</c:v>
                </c:pt>
                <c:pt idx="1883">
                  <c:v>0.17073170700000001</c:v>
                </c:pt>
                <c:pt idx="1884">
                  <c:v>0.19512195099999999</c:v>
                </c:pt>
                <c:pt idx="1885">
                  <c:v>0.17073170700000001</c:v>
                </c:pt>
                <c:pt idx="1886">
                  <c:v>0.17073170700000001</c:v>
                </c:pt>
                <c:pt idx="1887">
                  <c:v>0.39024390199999998</c:v>
                </c:pt>
                <c:pt idx="1888">
                  <c:v>0.487804878</c:v>
                </c:pt>
                <c:pt idx="1889">
                  <c:v>0.365853659</c:v>
                </c:pt>
                <c:pt idx="1890">
                  <c:v>0.31707317099999999</c:v>
                </c:pt>
                <c:pt idx="1891">
                  <c:v>0.26829268299999998</c:v>
                </c:pt>
                <c:pt idx="1892">
                  <c:v>0.34146341499999999</c:v>
                </c:pt>
                <c:pt idx="1893">
                  <c:v>0.365853659</c:v>
                </c:pt>
                <c:pt idx="1894">
                  <c:v>0.365853659</c:v>
                </c:pt>
                <c:pt idx="1895">
                  <c:v>0.31707317099999999</c:v>
                </c:pt>
                <c:pt idx="1896">
                  <c:v>0.41463414599999998</c:v>
                </c:pt>
                <c:pt idx="1897">
                  <c:v>0.39024390199999998</c:v>
                </c:pt>
                <c:pt idx="1898">
                  <c:v>0.43902438999999999</c:v>
                </c:pt>
                <c:pt idx="1899">
                  <c:v>0.31707317099999999</c:v>
                </c:pt>
                <c:pt idx="1900">
                  <c:v>0.34146341499999999</c:v>
                </c:pt>
                <c:pt idx="1901">
                  <c:v>0.39024390199999998</c:v>
                </c:pt>
                <c:pt idx="1902">
                  <c:v>0.365853659</c:v>
                </c:pt>
                <c:pt idx="1903">
                  <c:v>0.46341463399999999</c:v>
                </c:pt>
                <c:pt idx="1904">
                  <c:v>0.31707317099999999</c:v>
                </c:pt>
                <c:pt idx="1905">
                  <c:v>0.29268292699999998</c:v>
                </c:pt>
                <c:pt idx="1906">
                  <c:v>0.34146341499999999</c:v>
                </c:pt>
                <c:pt idx="1907">
                  <c:v>0.31707317099999999</c:v>
                </c:pt>
                <c:pt idx="1908">
                  <c:v>0.26829268299999998</c:v>
                </c:pt>
                <c:pt idx="1909">
                  <c:v>0.34146341499999999</c:v>
                </c:pt>
                <c:pt idx="1910">
                  <c:v>0.29268292699999998</c:v>
                </c:pt>
                <c:pt idx="1911">
                  <c:v>0.41463414599999998</c:v>
                </c:pt>
                <c:pt idx="1912">
                  <c:v>0.29268292699999998</c:v>
                </c:pt>
                <c:pt idx="1913">
                  <c:v>0.46341463399999999</c:v>
                </c:pt>
                <c:pt idx="1914">
                  <c:v>0.29268292699999998</c:v>
                </c:pt>
                <c:pt idx="1915">
                  <c:v>0.21951219499999999</c:v>
                </c:pt>
                <c:pt idx="1916">
                  <c:v>0.31707317099999999</c:v>
                </c:pt>
                <c:pt idx="1917">
                  <c:v>0.39024390199999998</c:v>
                </c:pt>
                <c:pt idx="1918">
                  <c:v>0.46341463399999999</c:v>
                </c:pt>
                <c:pt idx="1919">
                  <c:v>0.31707317099999999</c:v>
                </c:pt>
                <c:pt idx="1920">
                  <c:v>0.34146341499999999</c:v>
                </c:pt>
                <c:pt idx="1921">
                  <c:v>0.31707317099999999</c:v>
                </c:pt>
                <c:pt idx="1922">
                  <c:v>0.19512195099999999</c:v>
                </c:pt>
                <c:pt idx="1923">
                  <c:v>0.365853659</c:v>
                </c:pt>
                <c:pt idx="1924">
                  <c:v>0.41463414599999998</c:v>
                </c:pt>
                <c:pt idx="1925">
                  <c:v>0.39024390199999998</c:v>
                </c:pt>
                <c:pt idx="1926">
                  <c:v>0.29268292699999998</c:v>
                </c:pt>
                <c:pt idx="1927">
                  <c:v>0.365853659</c:v>
                </c:pt>
                <c:pt idx="1928">
                  <c:v>0.243902439</c:v>
                </c:pt>
                <c:pt idx="1929">
                  <c:v>0.34146341499999999</c:v>
                </c:pt>
                <c:pt idx="1930">
                  <c:v>0.365853659</c:v>
                </c:pt>
                <c:pt idx="1931">
                  <c:v>0.34146341499999999</c:v>
                </c:pt>
                <c:pt idx="1932">
                  <c:v>0.21951219499999999</c:v>
                </c:pt>
                <c:pt idx="1933">
                  <c:v>0.29268292699999998</c:v>
                </c:pt>
                <c:pt idx="1934">
                  <c:v>0.31707317099999999</c:v>
                </c:pt>
                <c:pt idx="1935">
                  <c:v>0.26829268299999998</c:v>
                </c:pt>
                <c:pt idx="1936">
                  <c:v>0.243902439</c:v>
                </c:pt>
                <c:pt idx="1937">
                  <c:v>0.31707317099999999</c:v>
                </c:pt>
                <c:pt idx="1938">
                  <c:v>0.26829268299999998</c:v>
                </c:pt>
                <c:pt idx="1939">
                  <c:v>0.26829268299999998</c:v>
                </c:pt>
                <c:pt idx="1940">
                  <c:v>0.26829268299999998</c:v>
                </c:pt>
                <c:pt idx="1941">
                  <c:v>0.21951219499999999</c:v>
                </c:pt>
                <c:pt idx="1942">
                  <c:v>0.31707317099999999</c:v>
                </c:pt>
                <c:pt idx="1943">
                  <c:v>0.31707317099999999</c:v>
                </c:pt>
                <c:pt idx="1944">
                  <c:v>0.243902439</c:v>
                </c:pt>
                <c:pt idx="1945">
                  <c:v>0.29268292699999998</c:v>
                </c:pt>
                <c:pt idx="1946">
                  <c:v>0.26829268299999998</c:v>
                </c:pt>
                <c:pt idx="1947">
                  <c:v>0.29268292699999998</c:v>
                </c:pt>
                <c:pt idx="1948">
                  <c:v>0.21951219499999999</c:v>
                </c:pt>
                <c:pt idx="1949">
                  <c:v>0.31707317099999999</c:v>
                </c:pt>
                <c:pt idx="1950">
                  <c:v>0.34146341499999999</c:v>
                </c:pt>
                <c:pt idx="1951">
                  <c:v>0.21951219499999999</c:v>
                </c:pt>
                <c:pt idx="1952">
                  <c:v>0.29268292699999998</c:v>
                </c:pt>
                <c:pt idx="1953">
                  <c:v>0.31707317099999999</c:v>
                </c:pt>
                <c:pt idx="1954">
                  <c:v>0.21951219499999999</c:v>
                </c:pt>
                <c:pt idx="1955">
                  <c:v>0.243902439</c:v>
                </c:pt>
                <c:pt idx="1956">
                  <c:v>0.365853659</c:v>
                </c:pt>
                <c:pt idx="1957">
                  <c:v>0.243902439</c:v>
                </c:pt>
                <c:pt idx="1958">
                  <c:v>0.243902439</c:v>
                </c:pt>
                <c:pt idx="1959">
                  <c:v>0.29268292699999998</c:v>
                </c:pt>
                <c:pt idx="1960">
                  <c:v>0.29268292699999998</c:v>
                </c:pt>
                <c:pt idx="1961">
                  <c:v>0.243902439</c:v>
                </c:pt>
                <c:pt idx="1962">
                  <c:v>0.46341463399999999</c:v>
                </c:pt>
                <c:pt idx="1963">
                  <c:v>0.365853659</c:v>
                </c:pt>
                <c:pt idx="1964">
                  <c:v>0.21951219499999999</c:v>
                </c:pt>
                <c:pt idx="1965">
                  <c:v>0.17073170700000001</c:v>
                </c:pt>
                <c:pt idx="1966">
                  <c:v>0.31707317099999999</c:v>
                </c:pt>
                <c:pt idx="1967">
                  <c:v>0.21951219499999999</c:v>
                </c:pt>
                <c:pt idx="1968">
                  <c:v>0.243902439</c:v>
                </c:pt>
                <c:pt idx="1969">
                  <c:v>0.19512195099999999</c:v>
                </c:pt>
                <c:pt idx="1970">
                  <c:v>0.243902439</c:v>
                </c:pt>
                <c:pt idx="1971">
                  <c:v>0.243902439</c:v>
                </c:pt>
                <c:pt idx="1972">
                  <c:v>0.243902439</c:v>
                </c:pt>
                <c:pt idx="1973">
                  <c:v>0.21951219499999999</c:v>
                </c:pt>
                <c:pt idx="1974">
                  <c:v>0.243902439</c:v>
                </c:pt>
                <c:pt idx="1975">
                  <c:v>0.34146341499999999</c:v>
                </c:pt>
                <c:pt idx="1976">
                  <c:v>0.243902439</c:v>
                </c:pt>
                <c:pt idx="1977">
                  <c:v>0.243902439</c:v>
                </c:pt>
                <c:pt idx="1978">
                  <c:v>0.34146341499999999</c:v>
                </c:pt>
                <c:pt idx="1979">
                  <c:v>0.19512195099999999</c:v>
                </c:pt>
                <c:pt idx="1980">
                  <c:v>0.146341463</c:v>
                </c:pt>
                <c:pt idx="1981">
                  <c:v>0.21951219499999999</c:v>
                </c:pt>
                <c:pt idx="1982">
                  <c:v>0.21951219499999999</c:v>
                </c:pt>
                <c:pt idx="1983">
                  <c:v>0.19512195099999999</c:v>
                </c:pt>
                <c:pt idx="1984">
                  <c:v>0.21951219499999999</c:v>
                </c:pt>
                <c:pt idx="1985">
                  <c:v>0.243902439</c:v>
                </c:pt>
                <c:pt idx="1986">
                  <c:v>0.21951219499999999</c:v>
                </c:pt>
                <c:pt idx="1987">
                  <c:v>0.34146341499999999</c:v>
                </c:pt>
                <c:pt idx="1988">
                  <c:v>0.31707317099999999</c:v>
                </c:pt>
                <c:pt idx="1989">
                  <c:v>0.21951219499999999</c:v>
                </c:pt>
                <c:pt idx="1990">
                  <c:v>0.12195122</c:v>
                </c:pt>
                <c:pt idx="1991">
                  <c:v>0.29268292699999998</c:v>
                </c:pt>
                <c:pt idx="1992">
                  <c:v>0.26829268299999998</c:v>
                </c:pt>
                <c:pt idx="1993">
                  <c:v>0.19512195099999999</c:v>
                </c:pt>
                <c:pt idx="1994">
                  <c:v>0.26829268299999998</c:v>
                </c:pt>
                <c:pt idx="1995">
                  <c:v>0.243902439</c:v>
                </c:pt>
                <c:pt idx="1996">
                  <c:v>0.31707317099999999</c:v>
                </c:pt>
                <c:pt idx="1997">
                  <c:v>0.243902439</c:v>
                </c:pt>
                <c:pt idx="1998">
                  <c:v>0.19512195099999999</c:v>
                </c:pt>
                <c:pt idx="1999">
                  <c:v>0.31707317099999999</c:v>
                </c:pt>
                <c:pt idx="2000">
                  <c:v>0.21951219499999999</c:v>
                </c:pt>
                <c:pt idx="2001">
                  <c:v>0.243902439</c:v>
                </c:pt>
                <c:pt idx="2002">
                  <c:v>0.21951219499999999</c:v>
                </c:pt>
                <c:pt idx="2003">
                  <c:v>0.146341463</c:v>
                </c:pt>
                <c:pt idx="2004">
                  <c:v>0.21951219499999999</c:v>
                </c:pt>
                <c:pt idx="2005">
                  <c:v>0.21951219499999999</c:v>
                </c:pt>
                <c:pt idx="2006">
                  <c:v>0.26829268299999998</c:v>
                </c:pt>
                <c:pt idx="2007">
                  <c:v>0.19512195099999999</c:v>
                </c:pt>
                <c:pt idx="2008">
                  <c:v>0.26829268299999998</c:v>
                </c:pt>
                <c:pt idx="2009">
                  <c:v>0.26829268299999998</c:v>
                </c:pt>
                <c:pt idx="2010">
                  <c:v>0.365853659</c:v>
                </c:pt>
                <c:pt idx="2011">
                  <c:v>0.243902439</c:v>
                </c:pt>
                <c:pt idx="2012">
                  <c:v>0.243902439</c:v>
                </c:pt>
                <c:pt idx="2013">
                  <c:v>0.26829268299999998</c:v>
                </c:pt>
                <c:pt idx="2014">
                  <c:v>0.31707317099999999</c:v>
                </c:pt>
                <c:pt idx="2015">
                  <c:v>0.146341463</c:v>
                </c:pt>
                <c:pt idx="2016">
                  <c:v>0.19512195099999999</c:v>
                </c:pt>
                <c:pt idx="2017">
                  <c:v>0.146341463</c:v>
                </c:pt>
                <c:pt idx="2018">
                  <c:v>0.17073170700000001</c:v>
                </c:pt>
                <c:pt idx="2019">
                  <c:v>0.21951219499999999</c:v>
                </c:pt>
                <c:pt idx="2020">
                  <c:v>0.29268292699999998</c:v>
                </c:pt>
                <c:pt idx="2021">
                  <c:v>0.17073170700000001</c:v>
                </c:pt>
                <c:pt idx="2022">
                  <c:v>0.26829268299999998</c:v>
                </c:pt>
                <c:pt idx="2023">
                  <c:v>0.26829268299999998</c:v>
                </c:pt>
                <c:pt idx="2024">
                  <c:v>0.26829268299999998</c:v>
                </c:pt>
                <c:pt idx="2025">
                  <c:v>0.12195122</c:v>
                </c:pt>
                <c:pt idx="2026">
                  <c:v>0.12195122</c:v>
                </c:pt>
                <c:pt idx="2027">
                  <c:v>0.29268292699999998</c:v>
                </c:pt>
                <c:pt idx="2028">
                  <c:v>0.243902439</c:v>
                </c:pt>
                <c:pt idx="2029">
                  <c:v>0.243902439</c:v>
                </c:pt>
                <c:pt idx="2030">
                  <c:v>0.26829268299999998</c:v>
                </c:pt>
                <c:pt idx="2031">
                  <c:v>0.26829268299999998</c:v>
                </c:pt>
                <c:pt idx="2032">
                  <c:v>0.17073170700000001</c:v>
                </c:pt>
                <c:pt idx="2033">
                  <c:v>0.21951219499999999</c:v>
                </c:pt>
                <c:pt idx="2034">
                  <c:v>0.26829268299999998</c:v>
                </c:pt>
                <c:pt idx="2035">
                  <c:v>0.29268292699999998</c:v>
                </c:pt>
                <c:pt idx="2036">
                  <c:v>0.21951219499999999</c:v>
                </c:pt>
                <c:pt idx="2037">
                  <c:v>0.21951219499999999</c:v>
                </c:pt>
                <c:pt idx="2038">
                  <c:v>0.29268292699999998</c:v>
                </c:pt>
                <c:pt idx="2039">
                  <c:v>0.19512195099999999</c:v>
                </c:pt>
                <c:pt idx="2040">
                  <c:v>0.17073170700000001</c:v>
                </c:pt>
                <c:pt idx="2041">
                  <c:v>0.21951219499999999</c:v>
                </c:pt>
                <c:pt idx="2042">
                  <c:v>0.146341463</c:v>
                </c:pt>
                <c:pt idx="2043">
                  <c:v>0.31707317099999999</c:v>
                </c:pt>
                <c:pt idx="2044">
                  <c:v>0.19512195099999999</c:v>
                </c:pt>
                <c:pt idx="2045">
                  <c:v>0.19512195099999999</c:v>
                </c:pt>
                <c:pt idx="2046">
                  <c:v>0.17073170700000001</c:v>
                </c:pt>
                <c:pt idx="2047">
                  <c:v>0.21951219499999999</c:v>
                </c:pt>
                <c:pt idx="2048">
                  <c:v>0.243902439</c:v>
                </c:pt>
                <c:pt idx="2049">
                  <c:v>0.19512195099999999</c:v>
                </c:pt>
                <c:pt idx="2050">
                  <c:v>0.29268292699999998</c:v>
                </c:pt>
                <c:pt idx="2051">
                  <c:v>0.19512195099999999</c:v>
                </c:pt>
                <c:pt idx="2052">
                  <c:v>0.17073170700000001</c:v>
                </c:pt>
                <c:pt idx="2053">
                  <c:v>0.21951219499999999</c:v>
                </c:pt>
                <c:pt idx="2054">
                  <c:v>0.146341463</c:v>
                </c:pt>
                <c:pt idx="2055">
                  <c:v>0.17073170700000001</c:v>
                </c:pt>
                <c:pt idx="2056">
                  <c:v>0.21951219499999999</c:v>
                </c:pt>
                <c:pt idx="2057">
                  <c:v>0.146341463</c:v>
                </c:pt>
                <c:pt idx="2058">
                  <c:v>0.21951219499999999</c:v>
                </c:pt>
                <c:pt idx="2059">
                  <c:v>0.12195122</c:v>
                </c:pt>
                <c:pt idx="2060">
                  <c:v>0.243902439</c:v>
                </c:pt>
                <c:pt idx="2061">
                  <c:v>0.146341463</c:v>
                </c:pt>
                <c:pt idx="2062">
                  <c:v>0.243902439</c:v>
                </c:pt>
                <c:pt idx="2063">
                  <c:v>0.19512195099999999</c:v>
                </c:pt>
                <c:pt idx="2064">
                  <c:v>0.17073170700000001</c:v>
                </c:pt>
                <c:pt idx="2065">
                  <c:v>0.26829268299999998</c:v>
                </c:pt>
                <c:pt idx="2066">
                  <c:v>0.19512195099999999</c:v>
                </c:pt>
                <c:pt idx="2067">
                  <c:v>0.21951219499999999</c:v>
                </c:pt>
                <c:pt idx="2068">
                  <c:v>0.17073170700000001</c:v>
                </c:pt>
                <c:pt idx="2069">
                  <c:v>0.243902439</c:v>
                </c:pt>
                <c:pt idx="2070">
                  <c:v>0.17073170700000001</c:v>
                </c:pt>
                <c:pt idx="2071">
                  <c:v>0.21951219499999999</c:v>
                </c:pt>
                <c:pt idx="2072">
                  <c:v>0.17073170700000001</c:v>
                </c:pt>
                <c:pt idx="2073">
                  <c:v>0.146341463</c:v>
                </c:pt>
                <c:pt idx="2074">
                  <c:v>0.21951219499999999</c:v>
                </c:pt>
                <c:pt idx="2075">
                  <c:v>0.12195122</c:v>
                </c:pt>
                <c:pt idx="2076">
                  <c:v>0.17073170700000001</c:v>
                </c:pt>
                <c:pt idx="2077">
                  <c:v>0.12195122</c:v>
                </c:pt>
                <c:pt idx="2078">
                  <c:v>0.19512195099999999</c:v>
                </c:pt>
                <c:pt idx="2079">
                  <c:v>0.243902439</c:v>
                </c:pt>
                <c:pt idx="2080">
                  <c:v>0.243902439</c:v>
                </c:pt>
                <c:pt idx="2081">
                  <c:v>0.17073170700000001</c:v>
                </c:pt>
                <c:pt idx="2082">
                  <c:v>0.19512195099999999</c:v>
                </c:pt>
                <c:pt idx="2083">
                  <c:v>0.19512195099999999</c:v>
                </c:pt>
                <c:pt idx="2084">
                  <c:v>0.21951219499999999</c:v>
                </c:pt>
                <c:pt idx="2085">
                  <c:v>0.146341463</c:v>
                </c:pt>
                <c:pt idx="2086">
                  <c:v>0.146341463</c:v>
                </c:pt>
                <c:pt idx="2087">
                  <c:v>0.19512195099999999</c:v>
                </c:pt>
                <c:pt idx="2088">
                  <c:v>0.146341463</c:v>
                </c:pt>
                <c:pt idx="2089">
                  <c:v>0.43902438999999999</c:v>
                </c:pt>
                <c:pt idx="2090">
                  <c:v>0.21951219499999999</c:v>
                </c:pt>
                <c:pt idx="2091">
                  <c:v>0.31707317099999999</c:v>
                </c:pt>
                <c:pt idx="2092">
                  <c:v>0.26829268299999998</c:v>
                </c:pt>
                <c:pt idx="2093">
                  <c:v>0.26829268299999998</c:v>
                </c:pt>
                <c:pt idx="2094">
                  <c:v>0.243902439</c:v>
                </c:pt>
                <c:pt idx="2095">
                  <c:v>0.243902439</c:v>
                </c:pt>
                <c:pt idx="2096">
                  <c:v>0.243902439</c:v>
                </c:pt>
                <c:pt idx="2097">
                  <c:v>0.31707317099999999</c:v>
                </c:pt>
                <c:pt idx="2098">
                  <c:v>0.29268292699999998</c:v>
                </c:pt>
                <c:pt idx="2099">
                  <c:v>0.43902438999999999</c:v>
                </c:pt>
                <c:pt idx="2100">
                  <c:v>0.39024390199999998</c:v>
                </c:pt>
                <c:pt idx="2101">
                  <c:v>0.146341463</c:v>
                </c:pt>
                <c:pt idx="2102">
                  <c:v>0.21951219499999999</c:v>
                </c:pt>
                <c:pt idx="2103">
                  <c:v>0.26829268299999998</c:v>
                </c:pt>
                <c:pt idx="2104">
                  <c:v>0.17073170700000001</c:v>
                </c:pt>
                <c:pt idx="2105">
                  <c:v>0.21951219499999999</c:v>
                </c:pt>
                <c:pt idx="2106">
                  <c:v>0.243902439</c:v>
                </c:pt>
                <c:pt idx="2107">
                  <c:v>0.19512195099999999</c:v>
                </c:pt>
                <c:pt idx="2108">
                  <c:v>0.21951219499999999</c:v>
                </c:pt>
                <c:pt idx="2109">
                  <c:v>0.17073170700000001</c:v>
                </c:pt>
                <c:pt idx="2110">
                  <c:v>0.19512195099999999</c:v>
                </c:pt>
                <c:pt idx="2111">
                  <c:v>0.26829268299999998</c:v>
                </c:pt>
                <c:pt idx="2112">
                  <c:v>0.19512195099999999</c:v>
                </c:pt>
                <c:pt idx="2113">
                  <c:v>0.21951219499999999</c:v>
                </c:pt>
                <c:pt idx="2114">
                  <c:v>0.19512195099999999</c:v>
                </c:pt>
                <c:pt idx="2115">
                  <c:v>0.19512195099999999</c:v>
                </c:pt>
                <c:pt idx="2116">
                  <c:v>0.17073170700000001</c:v>
                </c:pt>
                <c:pt idx="2117">
                  <c:v>0.17073170700000001</c:v>
                </c:pt>
                <c:pt idx="2118">
                  <c:v>0.243902439</c:v>
                </c:pt>
                <c:pt idx="2119">
                  <c:v>0.21951219499999999</c:v>
                </c:pt>
                <c:pt idx="2120">
                  <c:v>0.146341463</c:v>
                </c:pt>
                <c:pt idx="2121">
                  <c:v>0.12195122</c:v>
                </c:pt>
                <c:pt idx="2122">
                  <c:v>0.243902439</c:v>
                </c:pt>
                <c:pt idx="2123">
                  <c:v>0.19512195099999999</c:v>
                </c:pt>
                <c:pt idx="2124">
                  <c:v>0.146341463</c:v>
                </c:pt>
                <c:pt idx="2125">
                  <c:v>0.12195122</c:v>
                </c:pt>
                <c:pt idx="2126">
                  <c:v>0.12195122</c:v>
                </c:pt>
                <c:pt idx="2127">
                  <c:v>0.17073170700000001</c:v>
                </c:pt>
                <c:pt idx="2128">
                  <c:v>0.19512195099999999</c:v>
                </c:pt>
                <c:pt idx="2129">
                  <c:v>0.146341463</c:v>
                </c:pt>
                <c:pt idx="2130">
                  <c:v>0.26829268299999998</c:v>
                </c:pt>
                <c:pt idx="2131">
                  <c:v>0.26829268299999998</c:v>
                </c:pt>
                <c:pt idx="2132">
                  <c:v>0.243902439</c:v>
                </c:pt>
                <c:pt idx="2133">
                  <c:v>0.21951219499999999</c:v>
                </c:pt>
                <c:pt idx="2134">
                  <c:v>0.243902439</c:v>
                </c:pt>
                <c:pt idx="2135">
                  <c:v>0.26829268299999998</c:v>
                </c:pt>
                <c:pt idx="2136">
                  <c:v>0.17073170700000001</c:v>
                </c:pt>
                <c:pt idx="2137">
                  <c:v>0.17073170700000001</c:v>
                </c:pt>
                <c:pt idx="2138">
                  <c:v>0.146341463</c:v>
                </c:pt>
                <c:pt idx="2139">
                  <c:v>0.17073170700000001</c:v>
                </c:pt>
                <c:pt idx="2140">
                  <c:v>9.7560975999999994E-2</c:v>
                </c:pt>
              </c:numCache>
            </c:numRef>
          </c:xVal>
          <c:yVal>
            <c:numRef>
              <c:f>G2141_features_sortdata!$I$2:$I$2142</c:f>
              <c:numCache>
                <c:formatCode>General</c:formatCode>
                <c:ptCount val="2141"/>
                <c:pt idx="0">
                  <c:v>2.4390243999999998E-2</c:v>
                </c:pt>
                <c:pt idx="1">
                  <c:v>2.4390243999999998E-2</c:v>
                </c:pt>
                <c:pt idx="2">
                  <c:v>2.4390243999999998E-2</c:v>
                </c:pt>
                <c:pt idx="3">
                  <c:v>2.4390243999999998E-2</c:v>
                </c:pt>
                <c:pt idx="4">
                  <c:v>2.4390243999999998E-2</c:v>
                </c:pt>
                <c:pt idx="5">
                  <c:v>2.4390243999999998E-2</c:v>
                </c:pt>
                <c:pt idx="6">
                  <c:v>4.8780487999999997E-2</c:v>
                </c:pt>
                <c:pt idx="7">
                  <c:v>4.8780487999999997E-2</c:v>
                </c:pt>
                <c:pt idx="8">
                  <c:v>4.8780487999999997E-2</c:v>
                </c:pt>
                <c:pt idx="9">
                  <c:v>4.8780487999999997E-2</c:v>
                </c:pt>
                <c:pt idx="10">
                  <c:v>4.8780487999999997E-2</c:v>
                </c:pt>
                <c:pt idx="11">
                  <c:v>4.8780487999999997E-2</c:v>
                </c:pt>
                <c:pt idx="12">
                  <c:v>4.8780487999999997E-2</c:v>
                </c:pt>
                <c:pt idx="13">
                  <c:v>4.8780487999999997E-2</c:v>
                </c:pt>
                <c:pt idx="14">
                  <c:v>7.3170732000000002E-2</c:v>
                </c:pt>
                <c:pt idx="15">
                  <c:v>7.3170732000000002E-2</c:v>
                </c:pt>
                <c:pt idx="16">
                  <c:v>7.3170732000000002E-2</c:v>
                </c:pt>
                <c:pt idx="17">
                  <c:v>7.3170732000000002E-2</c:v>
                </c:pt>
                <c:pt idx="18">
                  <c:v>7.3170732000000002E-2</c:v>
                </c:pt>
                <c:pt idx="19">
                  <c:v>7.3170732000000002E-2</c:v>
                </c:pt>
                <c:pt idx="20">
                  <c:v>7.3170732000000002E-2</c:v>
                </c:pt>
                <c:pt idx="21">
                  <c:v>7.3170732000000002E-2</c:v>
                </c:pt>
                <c:pt idx="22">
                  <c:v>7.3170732000000002E-2</c:v>
                </c:pt>
                <c:pt idx="23">
                  <c:v>7.3170732000000002E-2</c:v>
                </c:pt>
                <c:pt idx="24">
                  <c:v>7.3170732000000002E-2</c:v>
                </c:pt>
                <c:pt idx="25">
                  <c:v>7.3170732000000002E-2</c:v>
                </c:pt>
                <c:pt idx="26">
                  <c:v>7.3170732000000002E-2</c:v>
                </c:pt>
                <c:pt idx="27">
                  <c:v>7.3170732000000002E-2</c:v>
                </c:pt>
                <c:pt idx="28">
                  <c:v>7.3170732000000002E-2</c:v>
                </c:pt>
                <c:pt idx="29">
                  <c:v>7.3170732000000002E-2</c:v>
                </c:pt>
                <c:pt idx="30">
                  <c:v>7.3170732000000002E-2</c:v>
                </c:pt>
                <c:pt idx="31">
                  <c:v>9.7560975999999994E-2</c:v>
                </c:pt>
                <c:pt idx="32">
                  <c:v>9.7560975999999994E-2</c:v>
                </c:pt>
                <c:pt idx="33">
                  <c:v>9.7560975999999994E-2</c:v>
                </c:pt>
                <c:pt idx="34">
                  <c:v>9.7560975999999994E-2</c:v>
                </c:pt>
                <c:pt idx="35">
                  <c:v>9.7560975999999994E-2</c:v>
                </c:pt>
                <c:pt idx="36">
                  <c:v>9.7560975999999994E-2</c:v>
                </c:pt>
                <c:pt idx="37">
                  <c:v>9.7560975999999994E-2</c:v>
                </c:pt>
                <c:pt idx="38">
                  <c:v>9.7560975999999994E-2</c:v>
                </c:pt>
                <c:pt idx="39">
                  <c:v>9.7560975999999994E-2</c:v>
                </c:pt>
                <c:pt idx="40">
                  <c:v>9.7560975999999994E-2</c:v>
                </c:pt>
                <c:pt idx="41">
                  <c:v>9.7560975999999994E-2</c:v>
                </c:pt>
                <c:pt idx="42">
                  <c:v>9.7560975999999994E-2</c:v>
                </c:pt>
                <c:pt idx="43">
                  <c:v>9.7560975999999994E-2</c:v>
                </c:pt>
                <c:pt idx="44">
                  <c:v>9.7560975999999994E-2</c:v>
                </c:pt>
                <c:pt idx="45">
                  <c:v>9.7560975999999994E-2</c:v>
                </c:pt>
                <c:pt idx="46">
                  <c:v>9.7560975999999994E-2</c:v>
                </c:pt>
                <c:pt idx="47">
                  <c:v>9.7560975999999994E-2</c:v>
                </c:pt>
                <c:pt idx="48">
                  <c:v>9.7560975999999994E-2</c:v>
                </c:pt>
                <c:pt idx="49">
                  <c:v>9.7560975999999994E-2</c:v>
                </c:pt>
                <c:pt idx="50">
                  <c:v>9.7560975999999994E-2</c:v>
                </c:pt>
                <c:pt idx="51">
                  <c:v>9.7560975999999994E-2</c:v>
                </c:pt>
                <c:pt idx="52">
                  <c:v>9.7560975999999994E-2</c:v>
                </c:pt>
                <c:pt idx="53">
                  <c:v>9.7560975999999994E-2</c:v>
                </c:pt>
                <c:pt idx="54">
                  <c:v>9.7560975999999994E-2</c:v>
                </c:pt>
                <c:pt idx="55">
                  <c:v>9.7560975999999994E-2</c:v>
                </c:pt>
                <c:pt idx="56">
                  <c:v>9.7560975999999994E-2</c:v>
                </c:pt>
                <c:pt idx="57">
                  <c:v>9.7560975999999994E-2</c:v>
                </c:pt>
                <c:pt idx="58">
                  <c:v>9.7560975999999994E-2</c:v>
                </c:pt>
                <c:pt idx="59">
                  <c:v>9.7560975999999994E-2</c:v>
                </c:pt>
                <c:pt idx="60">
                  <c:v>9.7560975999999994E-2</c:v>
                </c:pt>
                <c:pt idx="61">
                  <c:v>9.7560975999999994E-2</c:v>
                </c:pt>
                <c:pt idx="62">
                  <c:v>9.7560975999999994E-2</c:v>
                </c:pt>
                <c:pt idx="63">
                  <c:v>9.7560975999999994E-2</c:v>
                </c:pt>
                <c:pt idx="64">
                  <c:v>9.7560975999999994E-2</c:v>
                </c:pt>
                <c:pt idx="65">
                  <c:v>9.7560975999999994E-2</c:v>
                </c:pt>
                <c:pt idx="66">
                  <c:v>9.7560975999999994E-2</c:v>
                </c:pt>
                <c:pt idx="67">
                  <c:v>9.7560975999999994E-2</c:v>
                </c:pt>
                <c:pt idx="68">
                  <c:v>9.7560975999999994E-2</c:v>
                </c:pt>
                <c:pt idx="69">
                  <c:v>9.7560975999999994E-2</c:v>
                </c:pt>
                <c:pt idx="70">
                  <c:v>9.7560975999999994E-2</c:v>
                </c:pt>
                <c:pt idx="71">
                  <c:v>9.7560975999999994E-2</c:v>
                </c:pt>
                <c:pt idx="72">
                  <c:v>9.7560975999999994E-2</c:v>
                </c:pt>
                <c:pt idx="73">
                  <c:v>9.7560975999999994E-2</c:v>
                </c:pt>
                <c:pt idx="74">
                  <c:v>9.7560975999999994E-2</c:v>
                </c:pt>
                <c:pt idx="75">
                  <c:v>9.7560975999999994E-2</c:v>
                </c:pt>
                <c:pt idx="76">
                  <c:v>9.7560975999999994E-2</c:v>
                </c:pt>
                <c:pt idx="77">
                  <c:v>0.12195122</c:v>
                </c:pt>
                <c:pt idx="78">
                  <c:v>0.12195122</c:v>
                </c:pt>
                <c:pt idx="79">
                  <c:v>0.12195122</c:v>
                </c:pt>
                <c:pt idx="80">
                  <c:v>0.12195122</c:v>
                </c:pt>
                <c:pt idx="81">
                  <c:v>0.12195122</c:v>
                </c:pt>
                <c:pt idx="82">
                  <c:v>0.12195122</c:v>
                </c:pt>
                <c:pt idx="83">
                  <c:v>0.12195122</c:v>
                </c:pt>
                <c:pt idx="84">
                  <c:v>0.12195122</c:v>
                </c:pt>
                <c:pt idx="85">
                  <c:v>0.12195122</c:v>
                </c:pt>
                <c:pt idx="86">
                  <c:v>0.12195122</c:v>
                </c:pt>
                <c:pt idx="87">
                  <c:v>0.12195122</c:v>
                </c:pt>
                <c:pt idx="88">
                  <c:v>0.12195122</c:v>
                </c:pt>
                <c:pt idx="89">
                  <c:v>0.12195122</c:v>
                </c:pt>
                <c:pt idx="90">
                  <c:v>0.12195122</c:v>
                </c:pt>
                <c:pt idx="91">
                  <c:v>0.12195122</c:v>
                </c:pt>
                <c:pt idx="92">
                  <c:v>0.12195122</c:v>
                </c:pt>
                <c:pt idx="93">
                  <c:v>0.12195122</c:v>
                </c:pt>
                <c:pt idx="94">
                  <c:v>0.12195122</c:v>
                </c:pt>
                <c:pt idx="95">
                  <c:v>0.12195122</c:v>
                </c:pt>
                <c:pt idx="96">
                  <c:v>0.12195122</c:v>
                </c:pt>
                <c:pt idx="97">
                  <c:v>0.12195122</c:v>
                </c:pt>
                <c:pt idx="98">
                  <c:v>0.12195122</c:v>
                </c:pt>
                <c:pt idx="99">
                  <c:v>0.12195122</c:v>
                </c:pt>
                <c:pt idx="100">
                  <c:v>0.12195122</c:v>
                </c:pt>
                <c:pt idx="101">
                  <c:v>0.12195122</c:v>
                </c:pt>
                <c:pt idx="102">
                  <c:v>0.12195122</c:v>
                </c:pt>
                <c:pt idx="103">
                  <c:v>0.12195122</c:v>
                </c:pt>
                <c:pt idx="104">
                  <c:v>0.12195122</c:v>
                </c:pt>
                <c:pt idx="105">
                  <c:v>0.12195122</c:v>
                </c:pt>
                <c:pt idx="106">
                  <c:v>0.12195122</c:v>
                </c:pt>
                <c:pt idx="107">
                  <c:v>0.12195122</c:v>
                </c:pt>
                <c:pt idx="108">
                  <c:v>0.12195122</c:v>
                </c:pt>
                <c:pt idx="109">
                  <c:v>0.12195122</c:v>
                </c:pt>
                <c:pt idx="110">
                  <c:v>0.12195122</c:v>
                </c:pt>
                <c:pt idx="111">
                  <c:v>0.12195122</c:v>
                </c:pt>
                <c:pt idx="112">
                  <c:v>0.12195122</c:v>
                </c:pt>
                <c:pt idx="113">
                  <c:v>0.12195122</c:v>
                </c:pt>
                <c:pt idx="114">
                  <c:v>0.12195122</c:v>
                </c:pt>
                <c:pt idx="115">
                  <c:v>0.12195122</c:v>
                </c:pt>
                <c:pt idx="116">
                  <c:v>0.12195122</c:v>
                </c:pt>
                <c:pt idx="117">
                  <c:v>0.12195122</c:v>
                </c:pt>
                <c:pt idx="118">
                  <c:v>0.12195122</c:v>
                </c:pt>
                <c:pt idx="119">
                  <c:v>0.12195122</c:v>
                </c:pt>
                <c:pt idx="120">
                  <c:v>0.12195122</c:v>
                </c:pt>
                <c:pt idx="121">
                  <c:v>0.12195122</c:v>
                </c:pt>
                <c:pt idx="122">
                  <c:v>0.12195122</c:v>
                </c:pt>
                <c:pt idx="123">
                  <c:v>0.12195122</c:v>
                </c:pt>
                <c:pt idx="124">
                  <c:v>0.12195122</c:v>
                </c:pt>
                <c:pt idx="125">
                  <c:v>0.12195122</c:v>
                </c:pt>
                <c:pt idx="126">
                  <c:v>0.12195122</c:v>
                </c:pt>
                <c:pt idx="127">
                  <c:v>0.12195122</c:v>
                </c:pt>
                <c:pt idx="128">
                  <c:v>0.12195122</c:v>
                </c:pt>
                <c:pt idx="129">
                  <c:v>0.12195122</c:v>
                </c:pt>
                <c:pt idx="130">
                  <c:v>0.12195122</c:v>
                </c:pt>
                <c:pt idx="131">
                  <c:v>0.12195122</c:v>
                </c:pt>
                <c:pt idx="132">
                  <c:v>0.12195122</c:v>
                </c:pt>
                <c:pt idx="133">
                  <c:v>0.12195122</c:v>
                </c:pt>
                <c:pt idx="134">
                  <c:v>0.12195122</c:v>
                </c:pt>
                <c:pt idx="135">
                  <c:v>0.12195122</c:v>
                </c:pt>
                <c:pt idx="136">
                  <c:v>0.12195122</c:v>
                </c:pt>
                <c:pt idx="137">
                  <c:v>0.12195122</c:v>
                </c:pt>
                <c:pt idx="138">
                  <c:v>0.12195122</c:v>
                </c:pt>
                <c:pt idx="139">
                  <c:v>0.12195122</c:v>
                </c:pt>
                <c:pt idx="140">
                  <c:v>0.12195122</c:v>
                </c:pt>
                <c:pt idx="141">
                  <c:v>0.12195122</c:v>
                </c:pt>
                <c:pt idx="142">
                  <c:v>0.146341463</c:v>
                </c:pt>
                <c:pt idx="143">
                  <c:v>0.146341463</c:v>
                </c:pt>
                <c:pt idx="144">
                  <c:v>0.146341463</c:v>
                </c:pt>
                <c:pt idx="145">
                  <c:v>0.146341463</c:v>
                </c:pt>
                <c:pt idx="146">
                  <c:v>0.146341463</c:v>
                </c:pt>
                <c:pt idx="147">
                  <c:v>0.146341463</c:v>
                </c:pt>
                <c:pt idx="148">
                  <c:v>0.146341463</c:v>
                </c:pt>
                <c:pt idx="149">
                  <c:v>0.146341463</c:v>
                </c:pt>
                <c:pt idx="150">
                  <c:v>0.146341463</c:v>
                </c:pt>
                <c:pt idx="151">
                  <c:v>0.146341463</c:v>
                </c:pt>
                <c:pt idx="152">
                  <c:v>0.146341463</c:v>
                </c:pt>
                <c:pt idx="153">
                  <c:v>0.146341463</c:v>
                </c:pt>
                <c:pt idx="154">
                  <c:v>0.146341463</c:v>
                </c:pt>
                <c:pt idx="155">
                  <c:v>0.146341463</c:v>
                </c:pt>
                <c:pt idx="156">
                  <c:v>0.146341463</c:v>
                </c:pt>
                <c:pt idx="157">
                  <c:v>0.146341463</c:v>
                </c:pt>
                <c:pt idx="158">
                  <c:v>0.146341463</c:v>
                </c:pt>
                <c:pt idx="159">
                  <c:v>0.146341463</c:v>
                </c:pt>
                <c:pt idx="160">
                  <c:v>0.146341463</c:v>
                </c:pt>
                <c:pt idx="161">
                  <c:v>0.146341463</c:v>
                </c:pt>
                <c:pt idx="162">
                  <c:v>0.146341463</c:v>
                </c:pt>
                <c:pt idx="163">
                  <c:v>0.146341463</c:v>
                </c:pt>
                <c:pt idx="164">
                  <c:v>0.146341463</c:v>
                </c:pt>
                <c:pt idx="165">
                  <c:v>0.146341463</c:v>
                </c:pt>
                <c:pt idx="166">
                  <c:v>0.146341463</c:v>
                </c:pt>
                <c:pt idx="167">
                  <c:v>0.146341463</c:v>
                </c:pt>
                <c:pt idx="168">
                  <c:v>0.146341463</c:v>
                </c:pt>
                <c:pt idx="169">
                  <c:v>0.146341463</c:v>
                </c:pt>
                <c:pt idx="170">
                  <c:v>0.146341463</c:v>
                </c:pt>
                <c:pt idx="171">
                  <c:v>0.146341463</c:v>
                </c:pt>
                <c:pt idx="172">
                  <c:v>0.146341463</c:v>
                </c:pt>
                <c:pt idx="173">
                  <c:v>0.146341463</c:v>
                </c:pt>
                <c:pt idx="174">
                  <c:v>0.146341463</c:v>
                </c:pt>
                <c:pt idx="175">
                  <c:v>0.146341463</c:v>
                </c:pt>
                <c:pt idx="176">
                  <c:v>0.146341463</c:v>
                </c:pt>
                <c:pt idx="177">
                  <c:v>0.146341463</c:v>
                </c:pt>
                <c:pt idx="178">
                  <c:v>0.146341463</c:v>
                </c:pt>
                <c:pt idx="179">
                  <c:v>0.146341463</c:v>
                </c:pt>
                <c:pt idx="180">
                  <c:v>0.146341463</c:v>
                </c:pt>
                <c:pt idx="181">
                  <c:v>0.146341463</c:v>
                </c:pt>
                <c:pt idx="182">
                  <c:v>0.146341463</c:v>
                </c:pt>
                <c:pt idx="183">
                  <c:v>0.146341463</c:v>
                </c:pt>
                <c:pt idx="184">
                  <c:v>0.146341463</c:v>
                </c:pt>
                <c:pt idx="185">
                  <c:v>0.146341463</c:v>
                </c:pt>
                <c:pt idx="186">
                  <c:v>0.146341463</c:v>
                </c:pt>
                <c:pt idx="187">
                  <c:v>0.146341463</c:v>
                </c:pt>
                <c:pt idx="188">
                  <c:v>0.146341463</c:v>
                </c:pt>
                <c:pt idx="189">
                  <c:v>0.146341463</c:v>
                </c:pt>
                <c:pt idx="190">
                  <c:v>0.146341463</c:v>
                </c:pt>
                <c:pt idx="191">
                  <c:v>0.146341463</c:v>
                </c:pt>
                <c:pt idx="192">
                  <c:v>0.146341463</c:v>
                </c:pt>
                <c:pt idx="193">
                  <c:v>0.146341463</c:v>
                </c:pt>
                <c:pt idx="194">
                  <c:v>0.146341463</c:v>
                </c:pt>
                <c:pt idx="195">
                  <c:v>0.146341463</c:v>
                </c:pt>
                <c:pt idx="196">
                  <c:v>0.146341463</c:v>
                </c:pt>
                <c:pt idx="197">
                  <c:v>0.146341463</c:v>
                </c:pt>
                <c:pt idx="198">
                  <c:v>0.146341463</c:v>
                </c:pt>
                <c:pt idx="199">
                  <c:v>0.146341463</c:v>
                </c:pt>
                <c:pt idx="200">
                  <c:v>0.146341463</c:v>
                </c:pt>
                <c:pt idx="201">
                  <c:v>0.146341463</c:v>
                </c:pt>
                <c:pt idx="202">
                  <c:v>0.146341463</c:v>
                </c:pt>
                <c:pt idx="203">
                  <c:v>0.146341463</c:v>
                </c:pt>
                <c:pt idx="204">
                  <c:v>0.146341463</c:v>
                </c:pt>
                <c:pt idx="205">
                  <c:v>0.146341463</c:v>
                </c:pt>
                <c:pt idx="206">
                  <c:v>0.146341463</c:v>
                </c:pt>
                <c:pt idx="207">
                  <c:v>0.146341463</c:v>
                </c:pt>
                <c:pt idx="208">
                  <c:v>0.146341463</c:v>
                </c:pt>
                <c:pt idx="209">
                  <c:v>0.146341463</c:v>
                </c:pt>
                <c:pt idx="210">
                  <c:v>0.146341463</c:v>
                </c:pt>
                <c:pt idx="211">
                  <c:v>0.146341463</c:v>
                </c:pt>
                <c:pt idx="212">
                  <c:v>0.146341463</c:v>
                </c:pt>
                <c:pt idx="213">
                  <c:v>0.146341463</c:v>
                </c:pt>
                <c:pt idx="214">
                  <c:v>0.146341463</c:v>
                </c:pt>
                <c:pt idx="215">
                  <c:v>0.146341463</c:v>
                </c:pt>
                <c:pt idx="216">
                  <c:v>0.146341463</c:v>
                </c:pt>
                <c:pt idx="217">
                  <c:v>0.146341463</c:v>
                </c:pt>
                <c:pt idx="218">
                  <c:v>0.146341463</c:v>
                </c:pt>
                <c:pt idx="219">
                  <c:v>0.146341463</c:v>
                </c:pt>
                <c:pt idx="220">
                  <c:v>0.146341463</c:v>
                </c:pt>
                <c:pt idx="221">
                  <c:v>0.146341463</c:v>
                </c:pt>
                <c:pt idx="222">
                  <c:v>0.146341463</c:v>
                </c:pt>
                <c:pt idx="223">
                  <c:v>0.146341463</c:v>
                </c:pt>
                <c:pt idx="224">
                  <c:v>0.146341463</c:v>
                </c:pt>
                <c:pt idx="225">
                  <c:v>0.146341463</c:v>
                </c:pt>
                <c:pt idx="226">
                  <c:v>0.146341463</c:v>
                </c:pt>
                <c:pt idx="227">
                  <c:v>0.146341463</c:v>
                </c:pt>
                <c:pt idx="228">
                  <c:v>0.146341463</c:v>
                </c:pt>
                <c:pt idx="229">
                  <c:v>0.146341463</c:v>
                </c:pt>
                <c:pt idx="230">
                  <c:v>0.146341463</c:v>
                </c:pt>
                <c:pt idx="231">
                  <c:v>0.146341463</c:v>
                </c:pt>
                <c:pt idx="232">
                  <c:v>0.146341463</c:v>
                </c:pt>
                <c:pt idx="233">
                  <c:v>0.146341463</c:v>
                </c:pt>
                <c:pt idx="234">
                  <c:v>0.146341463</c:v>
                </c:pt>
                <c:pt idx="235">
                  <c:v>0.146341463</c:v>
                </c:pt>
                <c:pt idx="236">
                  <c:v>0.146341463</c:v>
                </c:pt>
                <c:pt idx="237">
                  <c:v>0.146341463</c:v>
                </c:pt>
                <c:pt idx="238">
                  <c:v>0.146341463</c:v>
                </c:pt>
                <c:pt idx="239">
                  <c:v>0.146341463</c:v>
                </c:pt>
                <c:pt idx="240">
                  <c:v>0.146341463</c:v>
                </c:pt>
                <c:pt idx="241">
                  <c:v>0.146341463</c:v>
                </c:pt>
                <c:pt idx="242">
                  <c:v>0.146341463</c:v>
                </c:pt>
                <c:pt idx="243">
                  <c:v>0.146341463</c:v>
                </c:pt>
                <c:pt idx="244">
                  <c:v>0.17073170700000001</c:v>
                </c:pt>
                <c:pt idx="245">
                  <c:v>0.17073170700000001</c:v>
                </c:pt>
                <c:pt idx="246">
                  <c:v>0.17073170700000001</c:v>
                </c:pt>
                <c:pt idx="247">
                  <c:v>0.17073170700000001</c:v>
                </c:pt>
                <c:pt idx="248">
                  <c:v>0.17073170700000001</c:v>
                </c:pt>
                <c:pt idx="249">
                  <c:v>0.17073170700000001</c:v>
                </c:pt>
                <c:pt idx="250">
                  <c:v>0.17073170700000001</c:v>
                </c:pt>
                <c:pt idx="251">
                  <c:v>0.17073170700000001</c:v>
                </c:pt>
                <c:pt idx="252">
                  <c:v>0.17073170700000001</c:v>
                </c:pt>
                <c:pt idx="253">
                  <c:v>0.17073170700000001</c:v>
                </c:pt>
                <c:pt idx="254">
                  <c:v>0.17073170700000001</c:v>
                </c:pt>
                <c:pt idx="255">
                  <c:v>0.17073170700000001</c:v>
                </c:pt>
                <c:pt idx="256">
                  <c:v>0.17073170700000001</c:v>
                </c:pt>
                <c:pt idx="257">
                  <c:v>0.17073170700000001</c:v>
                </c:pt>
                <c:pt idx="258">
                  <c:v>0.17073170700000001</c:v>
                </c:pt>
                <c:pt idx="259">
                  <c:v>0.17073170700000001</c:v>
                </c:pt>
                <c:pt idx="260">
                  <c:v>0.17073170700000001</c:v>
                </c:pt>
                <c:pt idx="261">
                  <c:v>0.17073170700000001</c:v>
                </c:pt>
                <c:pt idx="262">
                  <c:v>0.17073170700000001</c:v>
                </c:pt>
                <c:pt idx="263">
                  <c:v>0.17073170700000001</c:v>
                </c:pt>
                <c:pt idx="264">
                  <c:v>0.17073170700000001</c:v>
                </c:pt>
                <c:pt idx="265">
                  <c:v>0.17073170700000001</c:v>
                </c:pt>
                <c:pt idx="266">
                  <c:v>0.17073170700000001</c:v>
                </c:pt>
                <c:pt idx="267">
                  <c:v>0.17073170700000001</c:v>
                </c:pt>
                <c:pt idx="268">
                  <c:v>0.17073170700000001</c:v>
                </c:pt>
                <c:pt idx="269">
                  <c:v>0.17073170700000001</c:v>
                </c:pt>
                <c:pt idx="270">
                  <c:v>0.17073170700000001</c:v>
                </c:pt>
                <c:pt idx="271">
                  <c:v>0.17073170700000001</c:v>
                </c:pt>
                <c:pt idx="272">
                  <c:v>0.17073170700000001</c:v>
                </c:pt>
                <c:pt idx="273">
                  <c:v>0.17073170700000001</c:v>
                </c:pt>
                <c:pt idx="274">
                  <c:v>0.17073170700000001</c:v>
                </c:pt>
                <c:pt idx="275">
                  <c:v>0.17073170700000001</c:v>
                </c:pt>
                <c:pt idx="276">
                  <c:v>0.17073170700000001</c:v>
                </c:pt>
                <c:pt idx="277">
                  <c:v>0.17073170700000001</c:v>
                </c:pt>
                <c:pt idx="278">
                  <c:v>0.17073170700000001</c:v>
                </c:pt>
                <c:pt idx="279">
                  <c:v>0.17073170700000001</c:v>
                </c:pt>
                <c:pt idx="280">
                  <c:v>0.17073170700000001</c:v>
                </c:pt>
                <c:pt idx="281">
                  <c:v>0.17073170700000001</c:v>
                </c:pt>
                <c:pt idx="282">
                  <c:v>0.17073170700000001</c:v>
                </c:pt>
                <c:pt idx="283">
                  <c:v>0.17073170700000001</c:v>
                </c:pt>
                <c:pt idx="284">
                  <c:v>0.17073170700000001</c:v>
                </c:pt>
                <c:pt idx="285">
                  <c:v>0.17073170700000001</c:v>
                </c:pt>
                <c:pt idx="286">
                  <c:v>0.17073170700000001</c:v>
                </c:pt>
                <c:pt idx="287">
                  <c:v>0.17073170700000001</c:v>
                </c:pt>
                <c:pt idx="288">
                  <c:v>0.17073170700000001</c:v>
                </c:pt>
                <c:pt idx="289">
                  <c:v>0.17073170700000001</c:v>
                </c:pt>
                <c:pt idx="290">
                  <c:v>0.17073170700000001</c:v>
                </c:pt>
                <c:pt idx="291">
                  <c:v>0.17073170700000001</c:v>
                </c:pt>
                <c:pt idx="292">
                  <c:v>0.17073170700000001</c:v>
                </c:pt>
                <c:pt idx="293">
                  <c:v>0.17073170700000001</c:v>
                </c:pt>
                <c:pt idx="294">
                  <c:v>0.17073170700000001</c:v>
                </c:pt>
                <c:pt idx="295">
                  <c:v>0.17073170700000001</c:v>
                </c:pt>
                <c:pt idx="296">
                  <c:v>0.17073170700000001</c:v>
                </c:pt>
                <c:pt idx="297">
                  <c:v>0.17073170700000001</c:v>
                </c:pt>
                <c:pt idx="298">
                  <c:v>0.17073170700000001</c:v>
                </c:pt>
                <c:pt idx="299">
                  <c:v>0.17073170700000001</c:v>
                </c:pt>
                <c:pt idx="300">
                  <c:v>0.17073170700000001</c:v>
                </c:pt>
                <c:pt idx="301">
                  <c:v>0.17073170700000001</c:v>
                </c:pt>
                <c:pt idx="302">
                  <c:v>0.17073170700000001</c:v>
                </c:pt>
                <c:pt idx="303">
                  <c:v>0.17073170700000001</c:v>
                </c:pt>
                <c:pt idx="304">
                  <c:v>0.17073170700000001</c:v>
                </c:pt>
                <c:pt idx="305">
                  <c:v>0.17073170700000001</c:v>
                </c:pt>
                <c:pt idx="306">
                  <c:v>0.17073170700000001</c:v>
                </c:pt>
                <c:pt idx="307">
                  <c:v>0.17073170700000001</c:v>
                </c:pt>
                <c:pt idx="308">
                  <c:v>0.17073170700000001</c:v>
                </c:pt>
                <c:pt idx="309">
                  <c:v>0.17073170700000001</c:v>
                </c:pt>
                <c:pt idx="310">
                  <c:v>0.17073170700000001</c:v>
                </c:pt>
                <c:pt idx="311">
                  <c:v>0.17073170700000001</c:v>
                </c:pt>
                <c:pt idx="312">
                  <c:v>0.17073170700000001</c:v>
                </c:pt>
                <c:pt idx="313">
                  <c:v>0.17073170700000001</c:v>
                </c:pt>
                <c:pt idx="314">
                  <c:v>0.17073170700000001</c:v>
                </c:pt>
                <c:pt idx="315">
                  <c:v>0.17073170700000001</c:v>
                </c:pt>
                <c:pt idx="316">
                  <c:v>0.17073170700000001</c:v>
                </c:pt>
                <c:pt idx="317">
                  <c:v>0.17073170700000001</c:v>
                </c:pt>
                <c:pt idx="318">
                  <c:v>0.17073170700000001</c:v>
                </c:pt>
                <c:pt idx="319">
                  <c:v>0.17073170700000001</c:v>
                </c:pt>
                <c:pt idx="320">
                  <c:v>0.17073170700000001</c:v>
                </c:pt>
                <c:pt idx="321">
                  <c:v>0.17073170700000001</c:v>
                </c:pt>
                <c:pt idx="322">
                  <c:v>0.17073170700000001</c:v>
                </c:pt>
                <c:pt idx="323">
                  <c:v>0.17073170700000001</c:v>
                </c:pt>
                <c:pt idx="324">
                  <c:v>0.17073170700000001</c:v>
                </c:pt>
                <c:pt idx="325">
                  <c:v>0.17073170700000001</c:v>
                </c:pt>
                <c:pt idx="326">
                  <c:v>0.17073170700000001</c:v>
                </c:pt>
                <c:pt idx="327">
                  <c:v>0.17073170700000001</c:v>
                </c:pt>
                <c:pt idx="328">
                  <c:v>0.17073170700000001</c:v>
                </c:pt>
                <c:pt idx="329">
                  <c:v>0.17073170700000001</c:v>
                </c:pt>
                <c:pt idx="330">
                  <c:v>0.17073170700000001</c:v>
                </c:pt>
                <c:pt idx="331">
                  <c:v>0.17073170700000001</c:v>
                </c:pt>
                <c:pt idx="332">
                  <c:v>0.17073170700000001</c:v>
                </c:pt>
                <c:pt idx="333">
                  <c:v>0.17073170700000001</c:v>
                </c:pt>
                <c:pt idx="334">
                  <c:v>0.17073170700000001</c:v>
                </c:pt>
                <c:pt idx="335">
                  <c:v>0.17073170700000001</c:v>
                </c:pt>
                <c:pt idx="336">
                  <c:v>0.17073170700000001</c:v>
                </c:pt>
                <c:pt idx="337">
                  <c:v>0.17073170700000001</c:v>
                </c:pt>
                <c:pt idx="338">
                  <c:v>0.17073170700000001</c:v>
                </c:pt>
                <c:pt idx="339">
                  <c:v>0.17073170700000001</c:v>
                </c:pt>
                <c:pt idx="340">
                  <c:v>0.17073170700000001</c:v>
                </c:pt>
                <c:pt idx="341">
                  <c:v>0.17073170700000001</c:v>
                </c:pt>
                <c:pt idx="342">
                  <c:v>0.17073170700000001</c:v>
                </c:pt>
                <c:pt idx="343">
                  <c:v>0.17073170700000001</c:v>
                </c:pt>
                <c:pt idx="344">
                  <c:v>0.17073170700000001</c:v>
                </c:pt>
                <c:pt idx="345">
                  <c:v>0.17073170700000001</c:v>
                </c:pt>
                <c:pt idx="346">
                  <c:v>0.17073170700000001</c:v>
                </c:pt>
                <c:pt idx="347">
                  <c:v>0.17073170700000001</c:v>
                </c:pt>
                <c:pt idx="348">
                  <c:v>0.17073170700000001</c:v>
                </c:pt>
                <c:pt idx="349">
                  <c:v>0.17073170700000001</c:v>
                </c:pt>
                <c:pt idx="350">
                  <c:v>0.17073170700000001</c:v>
                </c:pt>
                <c:pt idx="351">
                  <c:v>0.17073170700000001</c:v>
                </c:pt>
                <c:pt idx="352">
                  <c:v>0.17073170700000001</c:v>
                </c:pt>
                <c:pt idx="353">
                  <c:v>0.17073170700000001</c:v>
                </c:pt>
                <c:pt idx="354">
                  <c:v>0.17073170700000001</c:v>
                </c:pt>
                <c:pt idx="355">
                  <c:v>0.17073170700000001</c:v>
                </c:pt>
                <c:pt idx="356">
                  <c:v>0.17073170700000001</c:v>
                </c:pt>
                <c:pt idx="357">
                  <c:v>0.17073170700000001</c:v>
                </c:pt>
                <c:pt idx="358">
                  <c:v>0.17073170700000001</c:v>
                </c:pt>
                <c:pt idx="359">
                  <c:v>0.17073170700000001</c:v>
                </c:pt>
                <c:pt idx="360">
                  <c:v>0.17073170700000001</c:v>
                </c:pt>
                <c:pt idx="361">
                  <c:v>0.17073170700000001</c:v>
                </c:pt>
                <c:pt idx="362">
                  <c:v>0.17073170700000001</c:v>
                </c:pt>
                <c:pt idx="363">
                  <c:v>0.17073170700000001</c:v>
                </c:pt>
                <c:pt idx="364">
                  <c:v>0.17073170700000001</c:v>
                </c:pt>
                <c:pt idx="365">
                  <c:v>0.17073170700000001</c:v>
                </c:pt>
                <c:pt idx="366">
                  <c:v>0.17073170700000001</c:v>
                </c:pt>
                <c:pt idx="367">
                  <c:v>0.17073170700000001</c:v>
                </c:pt>
                <c:pt idx="368">
                  <c:v>0.17073170700000001</c:v>
                </c:pt>
                <c:pt idx="369">
                  <c:v>0.17073170700000001</c:v>
                </c:pt>
                <c:pt idx="370">
                  <c:v>0.17073170700000001</c:v>
                </c:pt>
                <c:pt idx="371">
                  <c:v>0.17073170700000001</c:v>
                </c:pt>
                <c:pt idx="372">
                  <c:v>0.17073170700000001</c:v>
                </c:pt>
                <c:pt idx="373">
                  <c:v>0.17073170700000001</c:v>
                </c:pt>
                <c:pt idx="374">
                  <c:v>0.17073170700000001</c:v>
                </c:pt>
                <c:pt idx="375">
                  <c:v>0.17073170700000001</c:v>
                </c:pt>
                <c:pt idx="376">
                  <c:v>0.17073170700000001</c:v>
                </c:pt>
                <c:pt idx="377">
                  <c:v>0.17073170700000001</c:v>
                </c:pt>
                <c:pt idx="378">
                  <c:v>0.17073170700000001</c:v>
                </c:pt>
                <c:pt idx="379">
                  <c:v>0.17073170700000001</c:v>
                </c:pt>
                <c:pt idx="380">
                  <c:v>0.17073170700000001</c:v>
                </c:pt>
                <c:pt idx="381">
                  <c:v>0.17073170700000001</c:v>
                </c:pt>
                <c:pt idx="382">
                  <c:v>0.17073170700000001</c:v>
                </c:pt>
                <c:pt idx="383">
                  <c:v>0.17073170700000001</c:v>
                </c:pt>
                <c:pt idx="384">
                  <c:v>0.17073170700000001</c:v>
                </c:pt>
                <c:pt idx="385">
                  <c:v>0.17073170700000001</c:v>
                </c:pt>
                <c:pt idx="386">
                  <c:v>0.17073170700000001</c:v>
                </c:pt>
                <c:pt idx="387">
                  <c:v>0.17073170700000001</c:v>
                </c:pt>
                <c:pt idx="388">
                  <c:v>0.17073170700000001</c:v>
                </c:pt>
                <c:pt idx="389">
                  <c:v>0.17073170700000001</c:v>
                </c:pt>
                <c:pt idx="390">
                  <c:v>0.17073170700000001</c:v>
                </c:pt>
                <c:pt idx="391">
                  <c:v>0.17073170700000001</c:v>
                </c:pt>
                <c:pt idx="392">
                  <c:v>0.17073170700000001</c:v>
                </c:pt>
                <c:pt idx="393">
                  <c:v>0.17073170700000001</c:v>
                </c:pt>
                <c:pt idx="394">
                  <c:v>0.17073170700000001</c:v>
                </c:pt>
                <c:pt idx="395">
                  <c:v>0.17073170700000001</c:v>
                </c:pt>
                <c:pt idx="396">
                  <c:v>0.17073170700000001</c:v>
                </c:pt>
                <c:pt idx="397">
                  <c:v>0.17073170700000001</c:v>
                </c:pt>
                <c:pt idx="398">
                  <c:v>0.17073170700000001</c:v>
                </c:pt>
                <c:pt idx="399">
                  <c:v>0.17073170700000001</c:v>
                </c:pt>
                <c:pt idx="400">
                  <c:v>0.17073170700000001</c:v>
                </c:pt>
                <c:pt idx="401">
                  <c:v>0.17073170700000001</c:v>
                </c:pt>
                <c:pt idx="402">
                  <c:v>0.17073170700000001</c:v>
                </c:pt>
                <c:pt idx="403">
                  <c:v>0.17073170700000001</c:v>
                </c:pt>
                <c:pt idx="404">
                  <c:v>0.17073170700000001</c:v>
                </c:pt>
                <c:pt idx="405">
                  <c:v>0.19512195099999999</c:v>
                </c:pt>
                <c:pt idx="406">
                  <c:v>0.19512195099999999</c:v>
                </c:pt>
                <c:pt idx="407">
                  <c:v>0.19512195099999999</c:v>
                </c:pt>
                <c:pt idx="408">
                  <c:v>0.19512195099999999</c:v>
                </c:pt>
                <c:pt idx="409">
                  <c:v>0.19512195099999999</c:v>
                </c:pt>
                <c:pt idx="410">
                  <c:v>0.19512195099999999</c:v>
                </c:pt>
                <c:pt idx="411">
                  <c:v>0.19512195099999999</c:v>
                </c:pt>
                <c:pt idx="412">
                  <c:v>0.19512195099999999</c:v>
                </c:pt>
                <c:pt idx="413">
                  <c:v>0.19512195099999999</c:v>
                </c:pt>
                <c:pt idx="414">
                  <c:v>0.19512195099999999</c:v>
                </c:pt>
                <c:pt idx="415">
                  <c:v>0.19512195099999999</c:v>
                </c:pt>
                <c:pt idx="416">
                  <c:v>0.19512195099999999</c:v>
                </c:pt>
                <c:pt idx="417">
                  <c:v>0.19512195099999999</c:v>
                </c:pt>
                <c:pt idx="418">
                  <c:v>0.19512195099999999</c:v>
                </c:pt>
                <c:pt idx="419">
                  <c:v>0.19512195099999999</c:v>
                </c:pt>
                <c:pt idx="420">
                  <c:v>0.19512195099999999</c:v>
                </c:pt>
                <c:pt idx="421">
                  <c:v>0.19512195099999999</c:v>
                </c:pt>
                <c:pt idx="422">
                  <c:v>0.19512195099999999</c:v>
                </c:pt>
                <c:pt idx="423">
                  <c:v>0.19512195099999999</c:v>
                </c:pt>
                <c:pt idx="424">
                  <c:v>0.19512195099999999</c:v>
                </c:pt>
                <c:pt idx="425">
                  <c:v>0.19512195099999999</c:v>
                </c:pt>
                <c:pt idx="426">
                  <c:v>0.19512195099999999</c:v>
                </c:pt>
                <c:pt idx="427">
                  <c:v>0.19512195099999999</c:v>
                </c:pt>
                <c:pt idx="428">
                  <c:v>0.19512195099999999</c:v>
                </c:pt>
                <c:pt idx="429">
                  <c:v>0.19512195099999999</c:v>
                </c:pt>
                <c:pt idx="430">
                  <c:v>0.19512195099999999</c:v>
                </c:pt>
                <c:pt idx="431">
                  <c:v>0.19512195099999999</c:v>
                </c:pt>
                <c:pt idx="432">
                  <c:v>0.19512195099999999</c:v>
                </c:pt>
                <c:pt idx="433">
                  <c:v>0.19512195099999999</c:v>
                </c:pt>
                <c:pt idx="434">
                  <c:v>0.19512195099999999</c:v>
                </c:pt>
                <c:pt idx="435">
                  <c:v>0.19512195099999999</c:v>
                </c:pt>
                <c:pt idx="436">
                  <c:v>0.19512195099999999</c:v>
                </c:pt>
                <c:pt idx="437">
                  <c:v>0.19512195099999999</c:v>
                </c:pt>
                <c:pt idx="438">
                  <c:v>0.19512195099999999</c:v>
                </c:pt>
                <c:pt idx="439">
                  <c:v>0.19512195099999999</c:v>
                </c:pt>
                <c:pt idx="440">
                  <c:v>0.19512195099999999</c:v>
                </c:pt>
                <c:pt idx="441">
                  <c:v>0.19512195099999999</c:v>
                </c:pt>
                <c:pt idx="442">
                  <c:v>0.19512195099999999</c:v>
                </c:pt>
                <c:pt idx="443">
                  <c:v>0.19512195099999999</c:v>
                </c:pt>
                <c:pt idx="444">
                  <c:v>0.19512195099999999</c:v>
                </c:pt>
                <c:pt idx="445">
                  <c:v>0.19512195099999999</c:v>
                </c:pt>
                <c:pt idx="446">
                  <c:v>0.19512195099999999</c:v>
                </c:pt>
                <c:pt idx="447">
                  <c:v>0.19512195099999999</c:v>
                </c:pt>
                <c:pt idx="448">
                  <c:v>0.19512195099999999</c:v>
                </c:pt>
                <c:pt idx="449">
                  <c:v>0.19512195099999999</c:v>
                </c:pt>
                <c:pt idx="450">
                  <c:v>0.19512195099999999</c:v>
                </c:pt>
                <c:pt idx="451">
                  <c:v>0.19512195099999999</c:v>
                </c:pt>
                <c:pt idx="452">
                  <c:v>0.19512195099999999</c:v>
                </c:pt>
                <c:pt idx="453">
                  <c:v>0.19512195099999999</c:v>
                </c:pt>
                <c:pt idx="454">
                  <c:v>0.19512195099999999</c:v>
                </c:pt>
                <c:pt idx="455">
                  <c:v>0.19512195099999999</c:v>
                </c:pt>
                <c:pt idx="456">
                  <c:v>0.19512195099999999</c:v>
                </c:pt>
                <c:pt idx="457">
                  <c:v>0.19512195099999999</c:v>
                </c:pt>
                <c:pt idx="458">
                  <c:v>0.19512195099999999</c:v>
                </c:pt>
                <c:pt idx="459">
                  <c:v>0.19512195099999999</c:v>
                </c:pt>
                <c:pt idx="460">
                  <c:v>0.19512195099999999</c:v>
                </c:pt>
                <c:pt idx="461">
                  <c:v>0.19512195099999999</c:v>
                </c:pt>
                <c:pt idx="462">
                  <c:v>0.19512195099999999</c:v>
                </c:pt>
                <c:pt idx="463">
                  <c:v>0.19512195099999999</c:v>
                </c:pt>
                <c:pt idx="464">
                  <c:v>0.19512195099999999</c:v>
                </c:pt>
                <c:pt idx="465">
                  <c:v>0.19512195099999999</c:v>
                </c:pt>
                <c:pt idx="466">
                  <c:v>0.19512195099999999</c:v>
                </c:pt>
                <c:pt idx="467">
                  <c:v>0.19512195099999999</c:v>
                </c:pt>
                <c:pt idx="468">
                  <c:v>0.19512195099999999</c:v>
                </c:pt>
                <c:pt idx="469">
                  <c:v>0.19512195099999999</c:v>
                </c:pt>
                <c:pt idx="470">
                  <c:v>0.19512195099999999</c:v>
                </c:pt>
                <c:pt idx="471">
                  <c:v>0.19512195099999999</c:v>
                </c:pt>
                <c:pt idx="472">
                  <c:v>0.19512195099999999</c:v>
                </c:pt>
                <c:pt idx="473">
                  <c:v>0.19512195099999999</c:v>
                </c:pt>
                <c:pt idx="474">
                  <c:v>0.19512195099999999</c:v>
                </c:pt>
                <c:pt idx="475">
                  <c:v>0.19512195099999999</c:v>
                </c:pt>
                <c:pt idx="476">
                  <c:v>0.19512195099999999</c:v>
                </c:pt>
                <c:pt idx="477">
                  <c:v>0.19512195099999999</c:v>
                </c:pt>
                <c:pt idx="478">
                  <c:v>0.19512195099999999</c:v>
                </c:pt>
                <c:pt idx="479">
                  <c:v>0.19512195099999999</c:v>
                </c:pt>
                <c:pt idx="480">
                  <c:v>0.19512195099999999</c:v>
                </c:pt>
                <c:pt idx="481">
                  <c:v>0.19512195099999999</c:v>
                </c:pt>
                <c:pt idx="482">
                  <c:v>0.19512195099999999</c:v>
                </c:pt>
                <c:pt idx="483">
                  <c:v>0.19512195099999999</c:v>
                </c:pt>
                <c:pt idx="484">
                  <c:v>0.19512195099999999</c:v>
                </c:pt>
                <c:pt idx="485">
                  <c:v>0.19512195099999999</c:v>
                </c:pt>
                <c:pt idx="486">
                  <c:v>0.19512195099999999</c:v>
                </c:pt>
                <c:pt idx="487">
                  <c:v>0.19512195099999999</c:v>
                </c:pt>
                <c:pt idx="488">
                  <c:v>0.19512195099999999</c:v>
                </c:pt>
                <c:pt idx="489">
                  <c:v>0.19512195099999999</c:v>
                </c:pt>
                <c:pt idx="490">
                  <c:v>0.19512195099999999</c:v>
                </c:pt>
                <c:pt idx="491">
                  <c:v>0.19512195099999999</c:v>
                </c:pt>
                <c:pt idx="492">
                  <c:v>0.19512195099999999</c:v>
                </c:pt>
                <c:pt idx="493">
                  <c:v>0.19512195099999999</c:v>
                </c:pt>
                <c:pt idx="494">
                  <c:v>0.19512195099999999</c:v>
                </c:pt>
                <c:pt idx="495">
                  <c:v>0.19512195099999999</c:v>
                </c:pt>
                <c:pt idx="496">
                  <c:v>0.19512195099999999</c:v>
                </c:pt>
                <c:pt idx="497">
                  <c:v>0.19512195099999999</c:v>
                </c:pt>
                <c:pt idx="498">
                  <c:v>0.19512195099999999</c:v>
                </c:pt>
                <c:pt idx="499">
                  <c:v>0.19512195099999999</c:v>
                </c:pt>
                <c:pt idx="500">
                  <c:v>0.19512195099999999</c:v>
                </c:pt>
                <c:pt idx="501">
                  <c:v>0.19512195099999999</c:v>
                </c:pt>
                <c:pt idx="502">
                  <c:v>0.19512195099999999</c:v>
                </c:pt>
                <c:pt idx="503">
                  <c:v>0.19512195099999999</c:v>
                </c:pt>
                <c:pt idx="504">
                  <c:v>0.19512195099999999</c:v>
                </c:pt>
                <c:pt idx="505">
                  <c:v>0.19512195099999999</c:v>
                </c:pt>
                <c:pt idx="506">
                  <c:v>0.19512195099999999</c:v>
                </c:pt>
                <c:pt idx="507">
                  <c:v>0.19512195099999999</c:v>
                </c:pt>
                <c:pt idx="508">
                  <c:v>0.19512195099999999</c:v>
                </c:pt>
                <c:pt idx="509">
                  <c:v>0.19512195099999999</c:v>
                </c:pt>
                <c:pt idx="510">
                  <c:v>0.19512195099999999</c:v>
                </c:pt>
                <c:pt idx="511">
                  <c:v>0.19512195099999999</c:v>
                </c:pt>
                <c:pt idx="512">
                  <c:v>0.19512195099999999</c:v>
                </c:pt>
                <c:pt idx="513">
                  <c:v>0.19512195099999999</c:v>
                </c:pt>
                <c:pt idx="514">
                  <c:v>0.19512195099999999</c:v>
                </c:pt>
                <c:pt idx="515">
                  <c:v>0.19512195099999999</c:v>
                </c:pt>
                <c:pt idx="516">
                  <c:v>0.19512195099999999</c:v>
                </c:pt>
                <c:pt idx="517">
                  <c:v>0.19512195099999999</c:v>
                </c:pt>
                <c:pt idx="518">
                  <c:v>0.19512195099999999</c:v>
                </c:pt>
                <c:pt idx="519">
                  <c:v>0.19512195099999999</c:v>
                </c:pt>
                <c:pt idx="520">
                  <c:v>0.19512195099999999</c:v>
                </c:pt>
                <c:pt idx="521">
                  <c:v>0.19512195099999999</c:v>
                </c:pt>
                <c:pt idx="522">
                  <c:v>0.19512195099999999</c:v>
                </c:pt>
                <c:pt idx="523">
                  <c:v>0.19512195099999999</c:v>
                </c:pt>
                <c:pt idx="524">
                  <c:v>0.19512195099999999</c:v>
                </c:pt>
                <c:pt idx="525">
                  <c:v>0.19512195099999999</c:v>
                </c:pt>
                <c:pt idx="526">
                  <c:v>0.19512195099999999</c:v>
                </c:pt>
                <c:pt idx="527">
                  <c:v>0.19512195099999999</c:v>
                </c:pt>
                <c:pt idx="528">
                  <c:v>0.19512195099999999</c:v>
                </c:pt>
                <c:pt idx="529">
                  <c:v>0.19512195099999999</c:v>
                </c:pt>
                <c:pt idx="530">
                  <c:v>0.19512195099999999</c:v>
                </c:pt>
                <c:pt idx="531">
                  <c:v>0.19512195099999999</c:v>
                </c:pt>
                <c:pt idx="532">
                  <c:v>0.19512195099999999</c:v>
                </c:pt>
                <c:pt idx="533">
                  <c:v>0.19512195099999999</c:v>
                </c:pt>
                <c:pt idx="534">
                  <c:v>0.19512195099999999</c:v>
                </c:pt>
                <c:pt idx="535">
                  <c:v>0.19512195099999999</c:v>
                </c:pt>
                <c:pt idx="536">
                  <c:v>0.19512195099999999</c:v>
                </c:pt>
                <c:pt idx="537">
                  <c:v>0.19512195099999999</c:v>
                </c:pt>
                <c:pt idx="538">
                  <c:v>0.19512195099999999</c:v>
                </c:pt>
                <c:pt idx="539">
                  <c:v>0.19512195099999999</c:v>
                </c:pt>
                <c:pt idx="540">
                  <c:v>0.19512195099999999</c:v>
                </c:pt>
                <c:pt idx="541">
                  <c:v>0.19512195099999999</c:v>
                </c:pt>
                <c:pt idx="542">
                  <c:v>0.19512195099999999</c:v>
                </c:pt>
                <c:pt idx="543">
                  <c:v>0.19512195099999999</c:v>
                </c:pt>
                <c:pt idx="544">
                  <c:v>0.19512195099999999</c:v>
                </c:pt>
                <c:pt idx="545">
                  <c:v>0.19512195099999999</c:v>
                </c:pt>
                <c:pt idx="546">
                  <c:v>0.19512195099999999</c:v>
                </c:pt>
                <c:pt idx="547">
                  <c:v>0.19512195099999999</c:v>
                </c:pt>
                <c:pt idx="548">
                  <c:v>0.19512195099999999</c:v>
                </c:pt>
                <c:pt idx="549">
                  <c:v>0.19512195099999999</c:v>
                </c:pt>
                <c:pt idx="550">
                  <c:v>0.19512195099999999</c:v>
                </c:pt>
                <c:pt idx="551">
                  <c:v>0.19512195099999999</c:v>
                </c:pt>
                <c:pt idx="552">
                  <c:v>0.19512195099999999</c:v>
                </c:pt>
                <c:pt idx="553">
                  <c:v>0.19512195099999999</c:v>
                </c:pt>
                <c:pt idx="554">
                  <c:v>0.19512195099999999</c:v>
                </c:pt>
                <c:pt idx="555">
                  <c:v>0.19512195099999999</c:v>
                </c:pt>
                <c:pt idx="556">
                  <c:v>0.19512195099999999</c:v>
                </c:pt>
                <c:pt idx="557">
                  <c:v>0.19512195099999999</c:v>
                </c:pt>
                <c:pt idx="558">
                  <c:v>0.19512195099999999</c:v>
                </c:pt>
                <c:pt idx="559">
                  <c:v>0.19512195099999999</c:v>
                </c:pt>
                <c:pt idx="560">
                  <c:v>0.19512195099999999</c:v>
                </c:pt>
                <c:pt idx="561">
                  <c:v>0.19512195099999999</c:v>
                </c:pt>
                <c:pt idx="562">
                  <c:v>0.19512195099999999</c:v>
                </c:pt>
                <c:pt idx="563">
                  <c:v>0.19512195099999999</c:v>
                </c:pt>
                <c:pt idx="564">
                  <c:v>0.19512195099999999</c:v>
                </c:pt>
                <c:pt idx="565">
                  <c:v>0.19512195099999999</c:v>
                </c:pt>
                <c:pt idx="566">
                  <c:v>0.19512195099999999</c:v>
                </c:pt>
                <c:pt idx="567">
                  <c:v>0.19512195099999999</c:v>
                </c:pt>
                <c:pt idx="568">
                  <c:v>0.19512195099999999</c:v>
                </c:pt>
                <c:pt idx="569">
                  <c:v>0.19512195099999999</c:v>
                </c:pt>
                <c:pt idx="570">
                  <c:v>0.19512195099999999</c:v>
                </c:pt>
                <c:pt idx="571">
                  <c:v>0.19512195099999999</c:v>
                </c:pt>
                <c:pt idx="572">
                  <c:v>0.19512195099999999</c:v>
                </c:pt>
                <c:pt idx="573">
                  <c:v>0.19512195099999999</c:v>
                </c:pt>
                <c:pt idx="574">
                  <c:v>0.19512195099999999</c:v>
                </c:pt>
                <c:pt idx="575">
                  <c:v>0.19512195099999999</c:v>
                </c:pt>
                <c:pt idx="576">
                  <c:v>0.19512195099999999</c:v>
                </c:pt>
                <c:pt idx="577">
                  <c:v>0.19512195099999999</c:v>
                </c:pt>
                <c:pt idx="578">
                  <c:v>0.19512195099999999</c:v>
                </c:pt>
                <c:pt idx="579">
                  <c:v>0.19512195099999999</c:v>
                </c:pt>
                <c:pt idx="580">
                  <c:v>0.19512195099999999</c:v>
                </c:pt>
                <c:pt idx="581">
                  <c:v>0.19512195099999999</c:v>
                </c:pt>
                <c:pt idx="582">
                  <c:v>0.19512195099999999</c:v>
                </c:pt>
                <c:pt idx="583">
                  <c:v>0.19512195099999999</c:v>
                </c:pt>
                <c:pt idx="584">
                  <c:v>0.19512195099999999</c:v>
                </c:pt>
                <c:pt idx="585">
                  <c:v>0.19512195099999999</c:v>
                </c:pt>
                <c:pt idx="586">
                  <c:v>0.19512195099999999</c:v>
                </c:pt>
                <c:pt idx="587">
                  <c:v>0.19512195099999999</c:v>
                </c:pt>
                <c:pt idx="588">
                  <c:v>0.19512195099999999</c:v>
                </c:pt>
                <c:pt idx="589">
                  <c:v>0.19512195099999999</c:v>
                </c:pt>
                <c:pt idx="590">
                  <c:v>0.19512195099999999</c:v>
                </c:pt>
                <c:pt idx="591">
                  <c:v>0.19512195099999999</c:v>
                </c:pt>
                <c:pt idx="592">
                  <c:v>0.19512195099999999</c:v>
                </c:pt>
                <c:pt idx="593">
                  <c:v>0.19512195099999999</c:v>
                </c:pt>
                <c:pt idx="594">
                  <c:v>0.19512195099999999</c:v>
                </c:pt>
                <c:pt idx="595">
                  <c:v>0.19512195099999999</c:v>
                </c:pt>
                <c:pt idx="596">
                  <c:v>0.19512195099999999</c:v>
                </c:pt>
                <c:pt idx="597">
                  <c:v>0.19512195099999999</c:v>
                </c:pt>
                <c:pt idx="598">
                  <c:v>0.19512195099999999</c:v>
                </c:pt>
                <c:pt idx="599">
                  <c:v>0.19512195099999999</c:v>
                </c:pt>
                <c:pt idx="600">
                  <c:v>0.19512195099999999</c:v>
                </c:pt>
                <c:pt idx="601">
                  <c:v>0.19512195099999999</c:v>
                </c:pt>
                <c:pt idx="602">
                  <c:v>0.19512195099999999</c:v>
                </c:pt>
                <c:pt idx="603">
                  <c:v>0.19512195099999999</c:v>
                </c:pt>
                <c:pt idx="604">
                  <c:v>0.19512195099999999</c:v>
                </c:pt>
                <c:pt idx="605">
                  <c:v>0.19512195099999999</c:v>
                </c:pt>
                <c:pt idx="606">
                  <c:v>0.19512195099999999</c:v>
                </c:pt>
                <c:pt idx="607">
                  <c:v>0.19512195099999999</c:v>
                </c:pt>
                <c:pt idx="608">
                  <c:v>0.19512195099999999</c:v>
                </c:pt>
                <c:pt idx="609">
                  <c:v>0.21951219499999999</c:v>
                </c:pt>
                <c:pt idx="610">
                  <c:v>0.21951219499999999</c:v>
                </c:pt>
                <c:pt idx="611">
                  <c:v>0.21951219499999999</c:v>
                </c:pt>
                <c:pt idx="612">
                  <c:v>0.21951219499999999</c:v>
                </c:pt>
                <c:pt idx="613">
                  <c:v>0.21951219499999999</c:v>
                </c:pt>
                <c:pt idx="614">
                  <c:v>0.21951219499999999</c:v>
                </c:pt>
                <c:pt idx="615">
                  <c:v>0.21951219499999999</c:v>
                </c:pt>
                <c:pt idx="616">
                  <c:v>0.21951219499999999</c:v>
                </c:pt>
                <c:pt idx="617">
                  <c:v>0.21951219499999999</c:v>
                </c:pt>
                <c:pt idx="618">
                  <c:v>0.21951219499999999</c:v>
                </c:pt>
                <c:pt idx="619">
                  <c:v>0.21951219499999999</c:v>
                </c:pt>
                <c:pt idx="620">
                  <c:v>0.21951219499999999</c:v>
                </c:pt>
                <c:pt idx="621">
                  <c:v>0.21951219499999999</c:v>
                </c:pt>
                <c:pt idx="622">
                  <c:v>0.21951219499999999</c:v>
                </c:pt>
                <c:pt idx="623">
                  <c:v>0.21951219499999999</c:v>
                </c:pt>
                <c:pt idx="624">
                  <c:v>0.21951219499999999</c:v>
                </c:pt>
                <c:pt idx="625">
                  <c:v>0.21951219499999999</c:v>
                </c:pt>
                <c:pt idx="626">
                  <c:v>0.21951219499999999</c:v>
                </c:pt>
                <c:pt idx="627">
                  <c:v>0.21951219499999999</c:v>
                </c:pt>
                <c:pt idx="628">
                  <c:v>0.21951219499999999</c:v>
                </c:pt>
                <c:pt idx="629">
                  <c:v>0.21951219499999999</c:v>
                </c:pt>
                <c:pt idx="630">
                  <c:v>0.21951219499999999</c:v>
                </c:pt>
                <c:pt idx="631">
                  <c:v>0.21951219499999999</c:v>
                </c:pt>
                <c:pt idx="632">
                  <c:v>0.21951219499999999</c:v>
                </c:pt>
                <c:pt idx="633">
                  <c:v>0.21951219499999999</c:v>
                </c:pt>
                <c:pt idx="634">
                  <c:v>0.21951219499999999</c:v>
                </c:pt>
                <c:pt idx="635">
                  <c:v>0.21951219499999999</c:v>
                </c:pt>
                <c:pt idx="636">
                  <c:v>0.21951219499999999</c:v>
                </c:pt>
                <c:pt idx="637">
                  <c:v>0.21951219499999999</c:v>
                </c:pt>
                <c:pt idx="638">
                  <c:v>0.21951219499999999</c:v>
                </c:pt>
                <c:pt idx="639">
                  <c:v>0.21951219499999999</c:v>
                </c:pt>
                <c:pt idx="640">
                  <c:v>0.21951219499999999</c:v>
                </c:pt>
                <c:pt idx="641">
                  <c:v>0.21951219499999999</c:v>
                </c:pt>
                <c:pt idx="642">
                  <c:v>0.21951219499999999</c:v>
                </c:pt>
                <c:pt idx="643">
                  <c:v>0.21951219499999999</c:v>
                </c:pt>
                <c:pt idx="644">
                  <c:v>0.21951219499999999</c:v>
                </c:pt>
                <c:pt idx="645">
                  <c:v>0.21951219499999999</c:v>
                </c:pt>
                <c:pt idx="646">
                  <c:v>0.21951219499999999</c:v>
                </c:pt>
                <c:pt idx="647">
                  <c:v>0.21951219499999999</c:v>
                </c:pt>
                <c:pt idx="648">
                  <c:v>0.21951219499999999</c:v>
                </c:pt>
                <c:pt idx="649">
                  <c:v>0.21951219499999999</c:v>
                </c:pt>
                <c:pt idx="650">
                  <c:v>0.21951219499999999</c:v>
                </c:pt>
                <c:pt idx="651">
                  <c:v>0.21951219499999999</c:v>
                </c:pt>
                <c:pt idx="652">
                  <c:v>0.21951219499999999</c:v>
                </c:pt>
                <c:pt idx="653">
                  <c:v>0.21951219499999999</c:v>
                </c:pt>
                <c:pt idx="654">
                  <c:v>0.21951219499999999</c:v>
                </c:pt>
                <c:pt idx="655">
                  <c:v>0.21951219499999999</c:v>
                </c:pt>
                <c:pt idx="656">
                  <c:v>0.21951219499999999</c:v>
                </c:pt>
                <c:pt idx="657">
                  <c:v>0.21951219499999999</c:v>
                </c:pt>
                <c:pt idx="658">
                  <c:v>0.21951219499999999</c:v>
                </c:pt>
                <c:pt idx="659">
                  <c:v>0.21951219499999999</c:v>
                </c:pt>
                <c:pt idx="660">
                  <c:v>0.21951219499999999</c:v>
                </c:pt>
                <c:pt idx="661">
                  <c:v>0.21951219499999999</c:v>
                </c:pt>
                <c:pt idx="662">
                  <c:v>0.21951219499999999</c:v>
                </c:pt>
                <c:pt idx="663">
                  <c:v>0.21951219499999999</c:v>
                </c:pt>
                <c:pt idx="664">
                  <c:v>0.21951219499999999</c:v>
                </c:pt>
                <c:pt idx="665">
                  <c:v>0.21951219499999999</c:v>
                </c:pt>
                <c:pt idx="666">
                  <c:v>0.21951219499999999</c:v>
                </c:pt>
                <c:pt idx="667">
                  <c:v>0.21951219499999999</c:v>
                </c:pt>
                <c:pt idx="668">
                  <c:v>0.21951219499999999</c:v>
                </c:pt>
                <c:pt idx="669">
                  <c:v>0.21951219499999999</c:v>
                </c:pt>
                <c:pt idx="670">
                  <c:v>0.21951219499999999</c:v>
                </c:pt>
                <c:pt idx="671">
                  <c:v>0.21951219499999999</c:v>
                </c:pt>
                <c:pt idx="672">
                  <c:v>0.21951219499999999</c:v>
                </c:pt>
                <c:pt idx="673">
                  <c:v>0.21951219499999999</c:v>
                </c:pt>
                <c:pt idx="674">
                  <c:v>0.21951219499999999</c:v>
                </c:pt>
                <c:pt idx="675">
                  <c:v>0.21951219499999999</c:v>
                </c:pt>
                <c:pt idx="676">
                  <c:v>0.21951219499999999</c:v>
                </c:pt>
                <c:pt idx="677">
                  <c:v>0.21951219499999999</c:v>
                </c:pt>
                <c:pt idx="678">
                  <c:v>0.21951219499999999</c:v>
                </c:pt>
                <c:pt idx="679">
                  <c:v>0.21951219499999999</c:v>
                </c:pt>
                <c:pt idx="680">
                  <c:v>0.21951219499999999</c:v>
                </c:pt>
                <c:pt idx="681">
                  <c:v>0.21951219499999999</c:v>
                </c:pt>
                <c:pt idx="682">
                  <c:v>0.21951219499999999</c:v>
                </c:pt>
                <c:pt idx="683">
                  <c:v>0.21951219499999999</c:v>
                </c:pt>
                <c:pt idx="684">
                  <c:v>0.21951219499999999</c:v>
                </c:pt>
                <c:pt idx="685">
                  <c:v>0.21951219499999999</c:v>
                </c:pt>
                <c:pt idx="686">
                  <c:v>0.21951219499999999</c:v>
                </c:pt>
                <c:pt idx="687">
                  <c:v>0.21951219499999999</c:v>
                </c:pt>
                <c:pt idx="688">
                  <c:v>0.21951219499999999</c:v>
                </c:pt>
                <c:pt idx="689">
                  <c:v>0.21951219499999999</c:v>
                </c:pt>
                <c:pt idx="690">
                  <c:v>0.21951219499999999</c:v>
                </c:pt>
                <c:pt idx="691">
                  <c:v>0.21951219499999999</c:v>
                </c:pt>
                <c:pt idx="692">
                  <c:v>0.21951219499999999</c:v>
                </c:pt>
                <c:pt idx="693">
                  <c:v>0.21951219499999999</c:v>
                </c:pt>
                <c:pt idx="694">
                  <c:v>0.21951219499999999</c:v>
                </c:pt>
                <c:pt idx="695">
                  <c:v>0.21951219499999999</c:v>
                </c:pt>
                <c:pt idx="696">
                  <c:v>0.21951219499999999</c:v>
                </c:pt>
                <c:pt idx="697">
                  <c:v>0.21951219499999999</c:v>
                </c:pt>
                <c:pt idx="698">
                  <c:v>0.21951219499999999</c:v>
                </c:pt>
                <c:pt idx="699">
                  <c:v>0.21951219499999999</c:v>
                </c:pt>
                <c:pt idx="700">
                  <c:v>0.21951219499999999</c:v>
                </c:pt>
                <c:pt idx="701">
                  <c:v>0.21951219499999999</c:v>
                </c:pt>
                <c:pt idx="702">
                  <c:v>0.21951219499999999</c:v>
                </c:pt>
                <c:pt idx="703">
                  <c:v>0.21951219499999999</c:v>
                </c:pt>
                <c:pt idx="704">
                  <c:v>0.21951219499999999</c:v>
                </c:pt>
                <c:pt idx="705">
                  <c:v>0.21951219499999999</c:v>
                </c:pt>
                <c:pt idx="706">
                  <c:v>0.21951219499999999</c:v>
                </c:pt>
                <c:pt idx="707">
                  <c:v>0.21951219499999999</c:v>
                </c:pt>
                <c:pt idx="708">
                  <c:v>0.21951219499999999</c:v>
                </c:pt>
                <c:pt idx="709">
                  <c:v>0.21951219499999999</c:v>
                </c:pt>
                <c:pt idx="710">
                  <c:v>0.21951219499999999</c:v>
                </c:pt>
                <c:pt idx="711">
                  <c:v>0.21951219499999999</c:v>
                </c:pt>
                <c:pt idx="712">
                  <c:v>0.21951219499999999</c:v>
                </c:pt>
                <c:pt idx="713">
                  <c:v>0.21951219499999999</c:v>
                </c:pt>
                <c:pt idx="714">
                  <c:v>0.21951219499999999</c:v>
                </c:pt>
                <c:pt idx="715">
                  <c:v>0.21951219499999999</c:v>
                </c:pt>
                <c:pt idx="716">
                  <c:v>0.21951219499999999</c:v>
                </c:pt>
                <c:pt idx="717">
                  <c:v>0.21951219499999999</c:v>
                </c:pt>
                <c:pt idx="718">
                  <c:v>0.21951219499999999</c:v>
                </c:pt>
                <c:pt idx="719">
                  <c:v>0.21951219499999999</c:v>
                </c:pt>
                <c:pt idx="720">
                  <c:v>0.21951219499999999</c:v>
                </c:pt>
                <c:pt idx="721">
                  <c:v>0.21951219499999999</c:v>
                </c:pt>
                <c:pt idx="722">
                  <c:v>0.21951219499999999</c:v>
                </c:pt>
                <c:pt idx="723">
                  <c:v>0.21951219499999999</c:v>
                </c:pt>
                <c:pt idx="724">
                  <c:v>0.21951219499999999</c:v>
                </c:pt>
                <c:pt idx="725">
                  <c:v>0.21951219499999999</c:v>
                </c:pt>
                <c:pt idx="726">
                  <c:v>0.21951219499999999</c:v>
                </c:pt>
                <c:pt idx="727">
                  <c:v>0.21951219499999999</c:v>
                </c:pt>
                <c:pt idx="728">
                  <c:v>0.21951219499999999</c:v>
                </c:pt>
                <c:pt idx="729">
                  <c:v>0.21951219499999999</c:v>
                </c:pt>
                <c:pt idx="730">
                  <c:v>0.21951219499999999</c:v>
                </c:pt>
                <c:pt idx="731">
                  <c:v>0.21951219499999999</c:v>
                </c:pt>
                <c:pt idx="732">
                  <c:v>0.21951219499999999</c:v>
                </c:pt>
                <c:pt idx="733">
                  <c:v>0.21951219499999999</c:v>
                </c:pt>
                <c:pt idx="734">
                  <c:v>0.21951219499999999</c:v>
                </c:pt>
                <c:pt idx="735">
                  <c:v>0.21951219499999999</c:v>
                </c:pt>
                <c:pt idx="736">
                  <c:v>0.21951219499999999</c:v>
                </c:pt>
                <c:pt idx="737">
                  <c:v>0.21951219499999999</c:v>
                </c:pt>
                <c:pt idx="738">
                  <c:v>0.21951219499999999</c:v>
                </c:pt>
                <c:pt idx="739">
                  <c:v>0.21951219499999999</c:v>
                </c:pt>
                <c:pt idx="740">
                  <c:v>0.21951219499999999</c:v>
                </c:pt>
                <c:pt idx="741">
                  <c:v>0.21951219499999999</c:v>
                </c:pt>
                <c:pt idx="742">
                  <c:v>0.21951219499999999</c:v>
                </c:pt>
                <c:pt idx="743">
                  <c:v>0.21951219499999999</c:v>
                </c:pt>
                <c:pt idx="744">
                  <c:v>0.21951219499999999</c:v>
                </c:pt>
                <c:pt idx="745">
                  <c:v>0.21951219499999999</c:v>
                </c:pt>
                <c:pt idx="746">
                  <c:v>0.21951219499999999</c:v>
                </c:pt>
                <c:pt idx="747">
                  <c:v>0.21951219499999999</c:v>
                </c:pt>
                <c:pt idx="748">
                  <c:v>0.21951219499999999</c:v>
                </c:pt>
                <c:pt idx="749">
                  <c:v>0.21951219499999999</c:v>
                </c:pt>
                <c:pt idx="750">
                  <c:v>0.21951219499999999</c:v>
                </c:pt>
                <c:pt idx="751">
                  <c:v>0.21951219499999999</c:v>
                </c:pt>
                <c:pt idx="752">
                  <c:v>0.21951219499999999</c:v>
                </c:pt>
                <c:pt idx="753">
                  <c:v>0.21951219499999999</c:v>
                </c:pt>
                <c:pt idx="754">
                  <c:v>0.21951219499999999</c:v>
                </c:pt>
                <c:pt idx="755">
                  <c:v>0.21951219499999999</c:v>
                </c:pt>
                <c:pt idx="756">
                  <c:v>0.21951219499999999</c:v>
                </c:pt>
                <c:pt idx="757">
                  <c:v>0.21951219499999999</c:v>
                </c:pt>
                <c:pt idx="758">
                  <c:v>0.21951219499999999</c:v>
                </c:pt>
                <c:pt idx="759">
                  <c:v>0.21951219499999999</c:v>
                </c:pt>
                <c:pt idx="760">
                  <c:v>0.21951219499999999</c:v>
                </c:pt>
                <c:pt idx="761">
                  <c:v>0.21951219499999999</c:v>
                </c:pt>
                <c:pt idx="762">
                  <c:v>0.21951219499999999</c:v>
                </c:pt>
                <c:pt idx="763">
                  <c:v>0.21951219499999999</c:v>
                </c:pt>
                <c:pt idx="764">
                  <c:v>0.21951219499999999</c:v>
                </c:pt>
                <c:pt idx="765">
                  <c:v>0.21951219499999999</c:v>
                </c:pt>
                <c:pt idx="766">
                  <c:v>0.21951219499999999</c:v>
                </c:pt>
                <c:pt idx="767">
                  <c:v>0.21951219499999999</c:v>
                </c:pt>
                <c:pt idx="768">
                  <c:v>0.21951219499999999</c:v>
                </c:pt>
                <c:pt idx="769">
                  <c:v>0.21951219499999999</c:v>
                </c:pt>
                <c:pt idx="770">
                  <c:v>0.21951219499999999</c:v>
                </c:pt>
                <c:pt idx="771">
                  <c:v>0.21951219499999999</c:v>
                </c:pt>
                <c:pt idx="772">
                  <c:v>0.21951219499999999</c:v>
                </c:pt>
                <c:pt idx="773">
                  <c:v>0.21951219499999999</c:v>
                </c:pt>
                <c:pt idx="774">
                  <c:v>0.21951219499999999</c:v>
                </c:pt>
                <c:pt idx="775">
                  <c:v>0.21951219499999999</c:v>
                </c:pt>
                <c:pt idx="776">
                  <c:v>0.21951219499999999</c:v>
                </c:pt>
                <c:pt idx="777">
                  <c:v>0.21951219499999999</c:v>
                </c:pt>
                <c:pt idx="778">
                  <c:v>0.21951219499999999</c:v>
                </c:pt>
                <c:pt idx="779">
                  <c:v>0.21951219499999999</c:v>
                </c:pt>
                <c:pt idx="780">
                  <c:v>0.21951219499999999</c:v>
                </c:pt>
                <c:pt idx="781">
                  <c:v>0.21951219499999999</c:v>
                </c:pt>
                <c:pt idx="782">
                  <c:v>0.21951219499999999</c:v>
                </c:pt>
                <c:pt idx="783">
                  <c:v>0.21951219499999999</c:v>
                </c:pt>
                <c:pt idx="784">
                  <c:v>0.21951219499999999</c:v>
                </c:pt>
                <c:pt idx="785">
                  <c:v>0.21951219499999999</c:v>
                </c:pt>
                <c:pt idx="786">
                  <c:v>0.21951219499999999</c:v>
                </c:pt>
                <c:pt idx="787">
                  <c:v>0.21951219499999999</c:v>
                </c:pt>
                <c:pt idx="788">
                  <c:v>0.21951219499999999</c:v>
                </c:pt>
                <c:pt idx="789">
                  <c:v>0.21951219499999999</c:v>
                </c:pt>
                <c:pt idx="790">
                  <c:v>0.21951219499999999</c:v>
                </c:pt>
                <c:pt idx="791">
                  <c:v>0.21951219499999999</c:v>
                </c:pt>
                <c:pt idx="792">
                  <c:v>0.21951219499999999</c:v>
                </c:pt>
                <c:pt idx="793">
                  <c:v>0.21951219499999999</c:v>
                </c:pt>
                <c:pt idx="794">
                  <c:v>0.21951219499999999</c:v>
                </c:pt>
                <c:pt idx="795">
                  <c:v>0.21951219499999999</c:v>
                </c:pt>
                <c:pt idx="796">
                  <c:v>0.21951219499999999</c:v>
                </c:pt>
                <c:pt idx="797">
                  <c:v>0.21951219499999999</c:v>
                </c:pt>
                <c:pt idx="798">
                  <c:v>0.21951219499999999</c:v>
                </c:pt>
                <c:pt idx="799">
                  <c:v>0.21951219499999999</c:v>
                </c:pt>
                <c:pt idx="800">
                  <c:v>0.21951219499999999</c:v>
                </c:pt>
                <c:pt idx="801">
                  <c:v>0.21951219499999999</c:v>
                </c:pt>
                <c:pt idx="802">
                  <c:v>0.21951219499999999</c:v>
                </c:pt>
                <c:pt idx="803">
                  <c:v>0.21951219499999999</c:v>
                </c:pt>
                <c:pt idx="804">
                  <c:v>0.21951219499999999</c:v>
                </c:pt>
                <c:pt idx="805">
                  <c:v>0.21951219499999999</c:v>
                </c:pt>
                <c:pt idx="806">
                  <c:v>0.21951219499999999</c:v>
                </c:pt>
                <c:pt idx="807">
                  <c:v>0.21951219499999999</c:v>
                </c:pt>
                <c:pt idx="808">
                  <c:v>0.21951219499999999</c:v>
                </c:pt>
                <c:pt idx="809">
                  <c:v>0.21951219499999999</c:v>
                </c:pt>
                <c:pt idx="810">
                  <c:v>0.21951219499999999</c:v>
                </c:pt>
                <c:pt idx="811">
                  <c:v>0.21951219499999999</c:v>
                </c:pt>
                <c:pt idx="812">
                  <c:v>0.21951219499999999</c:v>
                </c:pt>
                <c:pt idx="813">
                  <c:v>0.21951219499999999</c:v>
                </c:pt>
                <c:pt idx="814">
                  <c:v>0.21951219499999999</c:v>
                </c:pt>
                <c:pt idx="815">
                  <c:v>0.21951219499999999</c:v>
                </c:pt>
                <c:pt idx="816">
                  <c:v>0.243902439</c:v>
                </c:pt>
                <c:pt idx="817">
                  <c:v>0.243902439</c:v>
                </c:pt>
                <c:pt idx="818">
                  <c:v>0.243902439</c:v>
                </c:pt>
                <c:pt idx="819">
                  <c:v>0.243902439</c:v>
                </c:pt>
                <c:pt idx="820">
                  <c:v>0.243902439</c:v>
                </c:pt>
                <c:pt idx="821">
                  <c:v>0.243902439</c:v>
                </c:pt>
                <c:pt idx="822">
                  <c:v>0.243902439</c:v>
                </c:pt>
                <c:pt idx="823">
                  <c:v>0.243902439</c:v>
                </c:pt>
                <c:pt idx="824">
                  <c:v>0.243902439</c:v>
                </c:pt>
                <c:pt idx="825">
                  <c:v>0.243902439</c:v>
                </c:pt>
                <c:pt idx="826">
                  <c:v>0.243902439</c:v>
                </c:pt>
                <c:pt idx="827">
                  <c:v>0.243902439</c:v>
                </c:pt>
                <c:pt idx="828">
                  <c:v>0.243902439</c:v>
                </c:pt>
                <c:pt idx="829">
                  <c:v>0.243902439</c:v>
                </c:pt>
                <c:pt idx="830">
                  <c:v>0.243902439</c:v>
                </c:pt>
                <c:pt idx="831">
                  <c:v>0.243902439</c:v>
                </c:pt>
                <c:pt idx="832">
                  <c:v>0.243902439</c:v>
                </c:pt>
                <c:pt idx="833">
                  <c:v>0.243902439</c:v>
                </c:pt>
                <c:pt idx="834">
                  <c:v>0.243902439</c:v>
                </c:pt>
                <c:pt idx="835">
                  <c:v>0.243902439</c:v>
                </c:pt>
                <c:pt idx="836">
                  <c:v>0.243902439</c:v>
                </c:pt>
                <c:pt idx="837">
                  <c:v>0.243902439</c:v>
                </c:pt>
                <c:pt idx="838">
                  <c:v>0.243902439</c:v>
                </c:pt>
                <c:pt idx="839">
                  <c:v>0.243902439</c:v>
                </c:pt>
                <c:pt idx="840">
                  <c:v>0.243902439</c:v>
                </c:pt>
                <c:pt idx="841">
                  <c:v>0.243902439</c:v>
                </c:pt>
                <c:pt idx="842">
                  <c:v>0.243902439</c:v>
                </c:pt>
                <c:pt idx="843">
                  <c:v>0.243902439</c:v>
                </c:pt>
                <c:pt idx="844">
                  <c:v>0.243902439</c:v>
                </c:pt>
                <c:pt idx="845">
                  <c:v>0.243902439</c:v>
                </c:pt>
                <c:pt idx="846">
                  <c:v>0.243902439</c:v>
                </c:pt>
                <c:pt idx="847">
                  <c:v>0.243902439</c:v>
                </c:pt>
                <c:pt idx="848">
                  <c:v>0.243902439</c:v>
                </c:pt>
                <c:pt idx="849">
                  <c:v>0.243902439</c:v>
                </c:pt>
                <c:pt idx="850">
                  <c:v>0.243902439</c:v>
                </c:pt>
                <c:pt idx="851">
                  <c:v>0.243902439</c:v>
                </c:pt>
                <c:pt idx="852">
                  <c:v>0.243902439</c:v>
                </c:pt>
                <c:pt idx="853">
                  <c:v>0.243902439</c:v>
                </c:pt>
                <c:pt idx="854">
                  <c:v>0.243902439</c:v>
                </c:pt>
                <c:pt idx="855">
                  <c:v>0.243902439</c:v>
                </c:pt>
                <c:pt idx="856">
                  <c:v>0.243902439</c:v>
                </c:pt>
                <c:pt idx="857">
                  <c:v>0.243902439</c:v>
                </c:pt>
                <c:pt idx="858">
                  <c:v>0.243902439</c:v>
                </c:pt>
                <c:pt idx="859">
                  <c:v>0.243902439</c:v>
                </c:pt>
                <c:pt idx="860">
                  <c:v>0.243902439</c:v>
                </c:pt>
                <c:pt idx="861">
                  <c:v>0.243902439</c:v>
                </c:pt>
                <c:pt idx="862">
                  <c:v>0.243902439</c:v>
                </c:pt>
                <c:pt idx="863">
                  <c:v>0.243902439</c:v>
                </c:pt>
                <c:pt idx="864">
                  <c:v>0.243902439</c:v>
                </c:pt>
                <c:pt idx="865">
                  <c:v>0.243902439</c:v>
                </c:pt>
                <c:pt idx="866">
                  <c:v>0.243902439</c:v>
                </c:pt>
                <c:pt idx="867">
                  <c:v>0.243902439</c:v>
                </c:pt>
                <c:pt idx="868">
                  <c:v>0.243902439</c:v>
                </c:pt>
                <c:pt idx="869">
                  <c:v>0.243902439</c:v>
                </c:pt>
                <c:pt idx="870">
                  <c:v>0.243902439</c:v>
                </c:pt>
                <c:pt idx="871">
                  <c:v>0.243902439</c:v>
                </c:pt>
                <c:pt idx="872">
                  <c:v>0.243902439</c:v>
                </c:pt>
                <c:pt idx="873">
                  <c:v>0.243902439</c:v>
                </c:pt>
                <c:pt idx="874">
                  <c:v>0.243902439</c:v>
                </c:pt>
                <c:pt idx="875">
                  <c:v>0.243902439</c:v>
                </c:pt>
                <c:pt idx="876">
                  <c:v>0.243902439</c:v>
                </c:pt>
                <c:pt idx="877">
                  <c:v>0.243902439</c:v>
                </c:pt>
                <c:pt idx="878">
                  <c:v>0.243902439</c:v>
                </c:pt>
                <c:pt idx="879">
                  <c:v>0.243902439</c:v>
                </c:pt>
                <c:pt idx="880">
                  <c:v>0.243902439</c:v>
                </c:pt>
                <c:pt idx="881">
                  <c:v>0.243902439</c:v>
                </c:pt>
                <c:pt idx="882">
                  <c:v>0.243902439</c:v>
                </c:pt>
                <c:pt idx="883">
                  <c:v>0.243902439</c:v>
                </c:pt>
                <c:pt idx="884">
                  <c:v>0.243902439</c:v>
                </c:pt>
                <c:pt idx="885">
                  <c:v>0.243902439</c:v>
                </c:pt>
                <c:pt idx="886">
                  <c:v>0.243902439</c:v>
                </c:pt>
                <c:pt idx="887">
                  <c:v>0.243902439</c:v>
                </c:pt>
                <c:pt idx="888">
                  <c:v>0.243902439</c:v>
                </c:pt>
                <c:pt idx="889">
                  <c:v>0.243902439</c:v>
                </c:pt>
                <c:pt idx="890">
                  <c:v>0.243902439</c:v>
                </c:pt>
                <c:pt idx="891">
                  <c:v>0.243902439</c:v>
                </c:pt>
                <c:pt idx="892">
                  <c:v>0.243902439</c:v>
                </c:pt>
                <c:pt idx="893">
                  <c:v>0.243902439</c:v>
                </c:pt>
                <c:pt idx="894">
                  <c:v>0.243902439</c:v>
                </c:pt>
                <c:pt idx="895">
                  <c:v>0.243902439</c:v>
                </c:pt>
                <c:pt idx="896">
                  <c:v>0.243902439</c:v>
                </c:pt>
                <c:pt idx="897">
                  <c:v>0.243902439</c:v>
                </c:pt>
                <c:pt idx="898">
                  <c:v>0.243902439</c:v>
                </c:pt>
                <c:pt idx="899">
                  <c:v>0.243902439</c:v>
                </c:pt>
                <c:pt idx="900">
                  <c:v>0.243902439</c:v>
                </c:pt>
                <c:pt idx="901">
                  <c:v>0.243902439</c:v>
                </c:pt>
                <c:pt idx="902">
                  <c:v>0.243902439</c:v>
                </c:pt>
                <c:pt idx="903">
                  <c:v>0.243902439</c:v>
                </c:pt>
                <c:pt idx="904">
                  <c:v>0.243902439</c:v>
                </c:pt>
                <c:pt idx="905">
                  <c:v>0.243902439</c:v>
                </c:pt>
                <c:pt idx="906">
                  <c:v>0.243902439</c:v>
                </c:pt>
                <c:pt idx="907">
                  <c:v>0.243902439</c:v>
                </c:pt>
                <c:pt idx="908">
                  <c:v>0.243902439</c:v>
                </c:pt>
                <c:pt idx="909">
                  <c:v>0.243902439</c:v>
                </c:pt>
                <c:pt idx="910">
                  <c:v>0.243902439</c:v>
                </c:pt>
                <c:pt idx="911">
                  <c:v>0.243902439</c:v>
                </c:pt>
                <c:pt idx="912">
                  <c:v>0.243902439</c:v>
                </c:pt>
                <c:pt idx="913">
                  <c:v>0.243902439</c:v>
                </c:pt>
                <c:pt idx="914">
                  <c:v>0.243902439</c:v>
                </c:pt>
                <c:pt idx="915">
                  <c:v>0.243902439</c:v>
                </c:pt>
                <c:pt idx="916">
                  <c:v>0.243902439</c:v>
                </c:pt>
                <c:pt idx="917">
                  <c:v>0.243902439</c:v>
                </c:pt>
                <c:pt idx="918">
                  <c:v>0.243902439</c:v>
                </c:pt>
                <c:pt idx="919">
                  <c:v>0.243902439</c:v>
                </c:pt>
                <c:pt idx="920">
                  <c:v>0.243902439</c:v>
                </c:pt>
                <c:pt idx="921">
                  <c:v>0.243902439</c:v>
                </c:pt>
                <c:pt idx="922">
                  <c:v>0.243902439</c:v>
                </c:pt>
                <c:pt idx="923">
                  <c:v>0.243902439</c:v>
                </c:pt>
                <c:pt idx="924">
                  <c:v>0.243902439</c:v>
                </c:pt>
                <c:pt idx="925">
                  <c:v>0.243902439</c:v>
                </c:pt>
                <c:pt idx="926">
                  <c:v>0.243902439</c:v>
                </c:pt>
                <c:pt idx="927">
                  <c:v>0.243902439</c:v>
                </c:pt>
                <c:pt idx="928">
                  <c:v>0.243902439</c:v>
                </c:pt>
                <c:pt idx="929">
                  <c:v>0.243902439</c:v>
                </c:pt>
                <c:pt idx="930">
                  <c:v>0.243902439</c:v>
                </c:pt>
                <c:pt idx="931">
                  <c:v>0.243902439</c:v>
                </c:pt>
                <c:pt idx="932">
                  <c:v>0.243902439</c:v>
                </c:pt>
                <c:pt idx="933">
                  <c:v>0.243902439</c:v>
                </c:pt>
                <c:pt idx="934">
                  <c:v>0.243902439</c:v>
                </c:pt>
                <c:pt idx="935">
                  <c:v>0.243902439</c:v>
                </c:pt>
                <c:pt idx="936">
                  <c:v>0.243902439</c:v>
                </c:pt>
                <c:pt idx="937">
                  <c:v>0.243902439</c:v>
                </c:pt>
                <c:pt idx="938">
                  <c:v>0.243902439</c:v>
                </c:pt>
                <c:pt idx="939">
                  <c:v>0.243902439</c:v>
                </c:pt>
                <c:pt idx="940">
                  <c:v>0.243902439</c:v>
                </c:pt>
                <c:pt idx="941">
                  <c:v>0.243902439</c:v>
                </c:pt>
                <c:pt idx="942">
                  <c:v>0.243902439</c:v>
                </c:pt>
                <c:pt idx="943">
                  <c:v>0.243902439</c:v>
                </c:pt>
                <c:pt idx="944">
                  <c:v>0.243902439</c:v>
                </c:pt>
                <c:pt idx="945">
                  <c:v>0.243902439</c:v>
                </c:pt>
                <c:pt idx="946">
                  <c:v>0.243902439</c:v>
                </c:pt>
                <c:pt idx="947">
                  <c:v>0.243902439</c:v>
                </c:pt>
                <c:pt idx="948">
                  <c:v>0.243902439</c:v>
                </c:pt>
                <c:pt idx="949">
                  <c:v>0.243902439</c:v>
                </c:pt>
                <c:pt idx="950">
                  <c:v>0.243902439</c:v>
                </c:pt>
                <c:pt idx="951">
                  <c:v>0.243902439</c:v>
                </c:pt>
                <c:pt idx="952">
                  <c:v>0.243902439</c:v>
                </c:pt>
                <c:pt idx="953">
                  <c:v>0.243902439</c:v>
                </c:pt>
                <c:pt idx="954">
                  <c:v>0.243902439</c:v>
                </c:pt>
                <c:pt idx="955">
                  <c:v>0.243902439</c:v>
                </c:pt>
                <c:pt idx="956">
                  <c:v>0.243902439</c:v>
                </c:pt>
                <c:pt idx="957">
                  <c:v>0.243902439</c:v>
                </c:pt>
                <c:pt idx="958">
                  <c:v>0.243902439</c:v>
                </c:pt>
                <c:pt idx="959">
                  <c:v>0.243902439</c:v>
                </c:pt>
                <c:pt idx="960">
                  <c:v>0.243902439</c:v>
                </c:pt>
                <c:pt idx="961">
                  <c:v>0.243902439</c:v>
                </c:pt>
                <c:pt idx="962">
                  <c:v>0.243902439</c:v>
                </c:pt>
                <c:pt idx="963">
                  <c:v>0.243902439</c:v>
                </c:pt>
                <c:pt idx="964">
                  <c:v>0.243902439</c:v>
                </c:pt>
                <c:pt idx="965">
                  <c:v>0.243902439</c:v>
                </c:pt>
                <c:pt idx="966">
                  <c:v>0.243902439</c:v>
                </c:pt>
                <c:pt idx="967">
                  <c:v>0.243902439</c:v>
                </c:pt>
                <c:pt idx="968">
                  <c:v>0.243902439</c:v>
                </c:pt>
                <c:pt idx="969">
                  <c:v>0.243902439</c:v>
                </c:pt>
                <c:pt idx="970">
                  <c:v>0.243902439</c:v>
                </c:pt>
                <c:pt idx="971">
                  <c:v>0.243902439</c:v>
                </c:pt>
                <c:pt idx="972">
                  <c:v>0.243902439</c:v>
                </c:pt>
                <c:pt idx="973">
                  <c:v>0.243902439</c:v>
                </c:pt>
                <c:pt idx="974">
                  <c:v>0.243902439</c:v>
                </c:pt>
                <c:pt idx="975">
                  <c:v>0.243902439</c:v>
                </c:pt>
                <c:pt idx="976">
                  <c:v>0.243902439</c:v>
                </c:pt>
                <c:pt idx="977">
                  <c:v>0.243902439</c:v>
                </c:pt>
                <c:pt idx="978">
                  <c:v>0.243902439</c:v>
                </c:pt>
                <c:pt idx="979">
                  <c:v>0.243902439</c:v>
                </c:pt>
                <c:pt idx="980">
                  <c:v>0.243902439</c:v>
                </c:pt>
                <c:pt idx="981">
                  <c:v>0.243902439</c:v>
                </c:pt>
                <c:pt idx="982">
                  <c:v>0.243902439</c:v>
                </c:pt>
                <c:pt idx="983">
                  <c:v>0.243902439</c:v>
                </c:pt>
                <c:pt idx="984">
                  <c:v>0.243902439</c:v>
                </c:pt>
                <c:pt idx="985">
                  <c:v>0.243902439</c:v>
                </c:pt>
                <c:pt idx="986">
                  <c:v>0.243902439</c:v>
                </c:pt>
                <c:pt idx="987">
                  <c:v>0.243902439</c:v>
                </c:pt>
                <c:pt idx="988">
                  <c:v>0.243902439</c:v>
                </c:pt>
                <c:pt idx="989">
                  <c:v>0.243902439</c:v>
                </c:pt>
                <c:pt idx="990">
                  <c:v>0.243902439</c:v>
                </c:pt>
                <c:pt idx="991">
                  <c:v>0.243902439</c:v>
                </c:pt>
                <c:pt idx="992">
                  <c:v>0.243902439</c:v>
                </c:pt>
                <c:pt idx="993">
                  <c:v>0.243902439</c:v>
                </c:pt>
                <c:pt idx="994">
                  <c:v>0.243902439</c:v>
                </c:pt>
                <c:pt idx="995">
                  <c:v>0.243902439</c:v>
                </c:pt>
                <c:pt idx="996">
                  <c:v>0.243902439</c:v>
                </c:pt>
                <c:pt idx="997">
                  <c:v>0.243902439</c:v>
                </c:pt>
                <c:pt idx="998">
                  <c:v>0.243902439</c:v>
                </c:pt>
                <c:pt idx="999">
                  <c:v>0.243902439</c:v>
                </c:pt>
                <c:pt idx="1000">
                  <c:v>0.243902439</c:v>
                </c:pt>
                <c:pt idx="1001">
                  <c:v>0.243902439</c:v>
                </c:pt>
                <c:pt idx="1002">
                  <c:v>0.243902439</c:v>
                </c:pt>
                <c:pt idx="1003">
                  <c:v>0.243902439</c:v>
                </c:pt>
                <c:pt idx="1004">
                  <c:v>0.243902439</c:v>
                </c:pt>
                <c:pt idx="1005">
                  <c:v>0.243902439</c:v>
                </c:pt>
                <c:pt idx="1006">
                  <c:v>0.243902439</c:v>
                </c:pt>
                <c:pt idx="1007">
                  <c:v>0.243902439</c:v>
                </c:pt>
                <c:pt idx="1008">
                  <c:v>0.243902439</c:v>
                </c:pt>
                <c:pt idx="1009">
                  <c:v>0.243902439</c:v>
                </c:pt>
                <c:pt idx="1010">
                  <c:v>0.243902439</c:v>
                </c:pt>
                <c:pt idx="1011">
                  <c:v>0.243902439</c:v>
                </c:pt>
                <c:pt idx="1012">
                  <c:v>0.243902439</c:v>
                </c:pt>
                <c:pt idx="1013">
                  <c:v>0.243902439</c:v>
                </c:pt>
                <c:pt idx="1014">
                  <c:v>0.243902439</c:v>
                </c:pt>
                <c:pt idx="1015">
                  <c:v>0.243902439</c:v>
                </c:pt>
                <c:pt idx="1016">
                  <c:v>0.243902439</c:v>
                </c:pt>
                <c:pt idx="1017">
                  <c:v>0.243902439</c:v>
                </c:pt>
                <c:pt idx="1018">
                  <c:v>0.243902439</c:v>
                </c:pt>
                <c:pt idx="1019">
                  <c:v>0.243902439</c:v>
                </c:pt>
                <c:pt idx="1020">
                  <c:v>0.243902439</c:v>
                </c:pt>
                <c:pt idx="1021">
                  <c:v>0.243902439</c:v>
                </c:pt>
                <c:pt idx="1022">
                  <c:v>0.243902439</c:v>
                </c:pt>
                <c:pt idx="1023">
                  <c:v>0.243902439</c:v>
                </c:pt>
                <c:pt idx="1024">
                  <c:v>0.243902439</c:v>
                </c:pt>
                <c:pt idx="1025">
                  <c:v>0.243902439</c:v>
                </c:pt>
                <c:pt idx="1026">
                  <c:v>0.243902439</c:v>
                </c:pt>
                <c:pt idx="1027">
                  <c:v>0.243902439</c:v>
                </c:pt>
                <c:pt idx="1028">
                  <c:v>0.243902439</c:v>
                </c:pt>
                <c:pt idx="1029">
                  <c:v>0.243902439</c:v>
                </c:pt>
                <c:pt idx="1030">
                  <c:v>0.243902439</c:v>
                </c:pt>
                <c:pt idx="1031">
                  <c:v>0.243902439</c:v>
                </c:pt>
                <c:pt idx="1032">
                  <c:v>0.243902439</c:v>
                </c:pt>
                <c:pt idx="1033">
                  <c:v>0.243902439</c:v>
                </c:pt>
                <c:pt idx="1034">
                  <c:v>0.243902439</c:v>
                </c:pt>
                <c:pt idx="1035">
                  <c:v>0.243902439</c:v>
                </c:pt>
                <c:pt idx="1036">
                  <c:v>0.243902439</c:v>
                </c:pt>
                <c:pt idx="1037">
                  <c:v>0.243902439</c:v>
                </c:pt>
                <c:pt idx="1038">
                  <c:v>0.26829268299999998</c:v>
                </c:pt>
                <c:pt idx="1039">
                  <c:v>0.26829268299999998</c:v>
                </c:pt>
                <c:pt idx="1040">
                  <c:v>0.26829268299999998</c:v>
                </c:pt>
                <c:pt idx="1041">
                  <c:v>0.26829268299999998</c:v>
                </c:pt>
                <c:pt idx="1042">
                  <c:v>0.26829268299999998</c:v>
                </c:pt>
                <c:pt idx="1043">
                  <c:v>0.26829268299999998</c:v>
                </c:pt>
                <c:pt idx="1044">
                  <c:v>0.26829268299999998</c:v>
                </c:pt>
                <c:pt idx="1045">
                  <c:v>0.26829268299999998</c:v>
                </c:pt>
                <c:pt idx="1046">
                  <c:v>0.26829268299999998</c:v>
                </c:pt>
                <c:pt idx="1047">
                  <c:v>0.26829268299999998</c:v>
                </c:pt>
                <c:pt idx="1048">
                  <c:v>0.26829268299999998</c:v>
                </c:pt>
                <c:pt idx="1049">
                  <c:v>0.26829268299999998</c:v>
                </c:pt>
                <c:pt idx="1050">
                  <c:v>0.26829268299999998</c:v>
                </c:pt>
                <c:pt idx="1051">
                  <c:v>0.26829268299999998</c:v>
                </c:pt>
                <c:pt idx="1052">
                  <c:v>0.26829268299999998</c:v>
                </c:pt>
                <c:pt idx="1053">
                  <c:v>0.26829268299999998</c:v>
                </c:pt>
                <c:pt idx="1054">
                  <c:v>0.26829268299999998</c:v>
                </c:pt>
                <c:pt idx="1055">
                  <c:v>0.26829268299999998</c:v>
                </c:pt>
                <c:pt idx="1056">
                  <c:v>0.26829268299999998</c:v>
                </c:pt>
                <c:pt idx="1057">
                  <c:v>0.26829268299999998</c:v>
                </c:pt>
                <c:pt idx="1058">
                  <c:v>0.26829268299999998</c:v>
                </c:pt>
                <c:pt idx="1059">
                  <c:v>0.26829268299999998</c:v>
                </c:pt>
                <c:pt idx="1060">
                  <c:v>0.26829268299999998</c:v>
                </c:pt>
                <c:pt idx="1061">
                  <c:v>0.26829268299999998</c:v>
                </c:pt>
                <c:pt idx="1062">
                  <c:v>0.26829268299999998</c:v>
                </c:pt>
                <c:pt idx="1063">
                  <c:v>0.26829268299999998</c:v>
                </c:pt>
                <c:pt idx="1064">
                  <c:v>0.26829268299999998</c:v>
                </c:pt>
                <c:pt idx="1065">
                  <c:v>0.26829268299999998</c:v>
                </c:pt>
                <c:pt idx="1066">
                  <c:v>0.26829268299999998</c:v>
                </c:pt>
                <c:pt idx="1067">
                  <c:v>0.26829268299999998</c:v>
                </c:pt>
                <c:pt idx="1068">
                  <c:v>0.26829268299999998</c:v>
                </c:pt>
                <c:pt idx="1069">
                  <c:v>0.26829268299999998</c:v>
                </c:pt>
                <c:pt idx="1070">
                  <c:v>0.26829268299999998</c:v>
                </c:pt>
                <c:pt idx="1071">
                  <c:v>0.26829268299999998</c:v>
                </c:pt>
                <c:pt idx="1072">
                  <c:v>0.26829268299999998</c:v>
                </c:pt>
                <c:pt idx="1073">
                  <c:v>0.26829268299999998</c:v>
                </c:pt>
                <c:pt idx="1074">
                  <c:v>0.26829268299999998</c:v>
                </c:pt>
                <c:pt idx="1075">
                  <c:v>0.26829268299999998</c:v>
                </c:pt>
                <c:pt idx="1076">
                  <c:v>0.26829268299999998</c:v>
                </c:pt>
                <c:pt idx="1077">
                  <c:v>0.26829268299999998</c:v>
                </c:pt>
                <c:pt idx="1078">
                  <c:v>0.26829268299999998</c:v>
                </c:pt>
                <c:pt idx="1079">
                  <c:v>0.26829268299999998</c:v>
                </c:pt>
                <c:pt idx="1080">
                  <c:v>0.26829268299999998</c:v>
                </c:pt>
                <c:pt idx="1081">
                  <c:v>0.26829268299999998</c:v>
                </c:pt>
                <c:pt idx="1082">
                  <c:v>0.26829268299999998</c:v>
                </c:pt>
                <c:pt idx="1083">
                  <c:v>0.26829268299999998</c:v>
                </c:pt>
                <c:pt idx="1084">
                  <c:v>0.26829268299999998</c:v>
                </c:pt>
                <c:pt idx="1085">
                  <c:v>0.26829268299999998</c:v>
                </c:pt>
                <c:pt idx="1086">
                  <c:v>0.26829268299999998</c:v>
                </c:pt>
                <c:pt idx="1087">
                  <c:v>0.26829268299999998</c:v>
                </c:pt>
                <c:pt idx="1088">
                  <c:v>0.26829268299999998</c:v>
                </c:pt>
                <c:pt idx="1089">
                  <c:v>0.26829268299999998</c:v>
                </c:pt>
                <c:pt idx="1090">
                  <c:v>0.26829268299999998</c:v>
                </c:pt>
                <c:pt idx="1091">
                  <c:v>0.26829268299999998</c:v>
                </c:pt>
                <c:pt idx="1092">
                  <c:v>0.26829268299999998</c:v>
                </c:pt>
                <c:pt idx="1093">
                  <c:v>0.26829268299999998</c:v>
                </c:pt>
                <c:pt idx="1094">
                  <c:v>0.26829268299999998</c:v>
                </c:pt>
                <c:pt idx="1095">
                  <c:v>0.26829268299999998</c:v>
                </c:pt>
                <c:pt idx="1096">
                  <c:v>0.26829268299999998</c:v>
                </c:pt>
                <c:pt idx="1097">
                  <c:v>0.26829268299999998</c:v>
                </c:pt>
                <c:pt idx="1098">
                  <c:v>0.26829268299999998</c:v>
                </c:pt>
                <c:pt idx="1099">
                  <c:v>0.26829268299999998</c:v>
                </c:pt>
                <c:pt idx="1100">
                  <c:v>0.26829268299999998</c:v>
                </c:pt>
                <c:pt idx="1101">
                  <c:v>0.26829268299999998</c:v>
                </c:pt>
                <c:pt idx="1102">
                  <c:v>0.26829268299999998</c:v>
                </c:pt>
                <c:pt idx="1103">
                  <c:v>0.26829268299999998</c:v>
                </c:pt>
                <c:pt idx="1104">
                  <c:v>0.26829268299999998</c:v>
                </c:pt>
                <c:pt idx="1105">
                  <c:v>0.26829268299999998</c:v>
                </c:pt>
                <c:pt idx="1106">
                  <c:v>0.26829268299999998</c:v>
                </c:pt>
                <c:pt idx="1107">
                  <c:v>0.26829268299999998</c:v>
                </c:pt>
                <c:pt idx="1108">
                  <c:v>0.26829268299999998</c:v>
                </c:pt>
                <c:pt idx="1109">
                  <c:v>0.26829268299999998</c:v>
                </c:pt>
                <c:pt idx="1110">
                  <c:v>0.26829268299999998</c:v>
                </c:pt>
                <c:pt idx="1111">
                  <c:v>0.26829268299999998</c:v>
                </c:pt>
                <c:pt idx="1112">
                  <c:v>0.26829268299999998</c:v>
                </c:pt>
                <c:pt idx="1113">
                  <c:v>0.26829268299999998</c:v>
                </c:pt>
                <c:pt idx="1114">
                  <c:v>0.26829268299999998</c:v>
                </c:pt>
                <c:pt idx="1115">
                  <c:v>0.26829268299999998</c:v>
                </c:pt>
                <c:pt idx="1116">
                  <c:v>0.26829268299999998</c:v>
                </c:pt>
                <c:pt idx="1117">
                  <c:v>0.26829268299999998</c:v>
                </c:pt>
                <c:pt idx="1118">
                  <c:v>0.26829268299999998</c:v>
                </c:pt>
                <c:pt idx="1119">
                  <c:v>0.26829268299999998</c:v>
                </c:pt>
                <c:pt idx="1120">
                  <c:v>0.26829268299999998</c:v>
                </c:pt>
                <c:pt idx="1121">
                  <c:v>0.26829268299999998</c:v>
                </c:pt>
                <c:pt idx="1122">
                  <c:v>0.26829268299999998</c:v>
                </c:pt>
                <c:pt idx="1123">
                  <c:v>0.26829268299999998</c:v>
                </c:pt>
                <c:pt idx="1124">
                  <c:v>0.26829268299999998</c:v>
                </c:pt>
                <c:pt idx="1125">
                  <c:v>0.26829268299999998</c:v>
                </c:pt>
                <c:pt idx="1126">
                  <c:v>0.26829268299999998</c:v>
                </c:pt>
                <c:pt idx="1127">
                  <c:v>0.26829268299999998</c:v>
                </c:pt>
                <c:pt idx="1128">
                  <c:v>0.26829268299999998</c:v>
                </c:pt>
                <c:pt idx="1129">
                  <c:v>0.26829268299999998</c:v>
                </c:pt>
                <c:pt idx="1130">
                  <c:v>0.26829268299999998</c:v>
                </c:pt>
                <c:pt idx="1131">
                  <c:v>0.26829268299999998</c:v>
                </c:pt>
                <c:pt idx="1132">
                  <c:v>0.26829268299999998</c:v>
                </c:pt>
                <c:pt idx="1133">
                  <c:v>0.26829268299999998</c:v>
                </c:pt>
                <c:pt idx="1134">
                  <c:v>0.26829268299999998</c:v>
                </c:pt>
                <c:pt idx="1135">
                  <c:v>0.26829268299999998</c:v>
                </c:pt>
                <c:pt idx="1136">
                  <c:v>0.26829268299999998</c:v>
                </c:pt>
                <c:pt idx="1137">
                  <c:v>0.26829268299999998</c:v>
                </c:pt>
                <c:pt idx="1138">
                  <c:v>0.26829268299999998</c:v>
                </c:pt>
                <c:pt idx="1139">
                  <c:v>0.26829268299999998</c:v>
                </c:pt>
                <c:pt idx="1140">
                  <c:v>0.26829268299999998</c:v>
                </c:pt>
                <c:pt idx="1141">
                  <c:v>0.26829268299999998</c:v>
                </c:pt>
                <c:pt idx="1142">
                  <c:v>0.26829268299999998</c:v>
                </c:pt>
                <c:pt idx="1143">
                  <c:v>0.26829268299999998</c:v>
                </c:pt>
                <c:pt idx="1144">
                  <c:v>0.26829268299999998</c:v>
                </c:pt>
                <c:pt idx="1145">
                  <c:v>0.26829268299999998</c:v>
                </c:pt>
                <c:pt idx="1146">
                  <c:v>0.26829268299999998</c:v>
                </c:pt>
                <c:pt idx="1147">
                  <c:v>0.26829268299999998</c:v>
                </c:pt>
                <c:pt idx="1148">
                  <c:v>0.26829268299999998</c:v>
                </c:pt>
                <c:pt idx="1149">
                  <c:v>0.26829268299999998</c:v>
                </c:pt>
                <c:pt idx="1150">
                  <c:v>0.26829268299999998</c:v>
                </c:pt>
                <c:pt idx="1151">
                  <c:v>0.26829268299999998</c:v>
                </c:pt>
                <c:pt idx="1152">
                  <c:v>0.26829268299999998</c:v>
                </c:pt>
                <c:pt idx="1153">
                  <c:v>0.26829268299999998</c:v>
                </c:pt>
                <c:pt idx="1154">
                  <c:v>0.26829268299999998</c:v>
                </c:pt>
                <c:pt idx="1155">
                  <c:v>0.26829268299999998</c:v>
                </c:pt>
                <c:pt idx="1156">
                  <c:v>0.26829268299999998</c:v>
                </c:pt>
                <c:pt idx="1157">
                  <c:v>0.26829268299999998</c:v>
                </c:pt>
                <c:pt idx="1158">
                  <c:v>0.26829268299999998</c:v>
                </c:pt>
                <c:pt idx="1159">
                  <c:v>0.26829268299999998</c:v>
                </c:pt>
                <c:pt idx="1160">
                  <c:v>0.26829268299999998</c:v>
                </c:pt>
                <c:pt idx="1161">
                  <c:v>0.26829268299999998</c:v>
                </c:pt>
                <c:pt idx="1162">
                  <c:v>0.26829268299999998</c:v>
                </c:pt>
                <c:pt idx="1163">
                  <c:v>0.26829268299999998</c:v>
                </c:pt>
                <c:pt idx="1164">
                  <c:v>0.26829268299999998</c:v>
                </c:pt>
                <c:pt idx="1165">
                  <c:v>0.26829268299999998</c:v>
                </c:pt>
                <c:pt idx="1166">
                  <c:v>0.26829268299999998</c:v>
                </c:pt>
                <c:pt idx="1167">
                  <c:v>0.26829268299999998</c:v>
                </c:pt>
                <c:pt idx="1168">
                  <c:v>0.26829268299999998</c:v>
                </c:pt>
                <c:pt idx="1169">
                  <c:v>0.26829268299999998</c:v>
                </c:pt>
                <c:pt idx="1170">
                  <c:v>0.26829268299999998</c:v>
                </c:pt>
                <c:pt idx="1171">
                  <c:v>0.26829268299999998</c:v>
                </c:pt>
                <c:pt idx="1172">
                  <c:v>0.26829268299999998</c:v>
                </c:pt>
                <c:pt idx="1173">
                  <c:v>0.26829268299999998</c:v>
                </c:pt>
                <c:pt idx="1174">
                  <c:v>0.26829268299999998</c:v>
                </c:pt>
                <c:pt idx="1175">
                  <c:v>0.26829268299999998</c:v>
                </c:pt>
                <c:pt idx="1176">
                  <c:v>0.26829268299999998</c:v>
                </c:pt>
                <c:pt idx="1177">
                  <c:v>0.26829268299999998</c:v>
                </c:pt>
                <c:pt idx="1178">
                  <c:v>0.26829268299999998</c:v>
                </c:pt>
                <c:pt idx="1179">
                  <c:v>0.26829268299999998</c:v>
                </c:pt>
                <c:pt idx="1180">
                  <c:v>0.26829268299999998</c:v>
                </c:pt>
                <c:pt idx="1181">
                  <c:v>0.26829268299999998</c:v>
                </c:pt>
                <c:pt idx="1182">
                  <c:v>0.26829268299999998</c:v>
                </c:pt>
                <c:pt idx="1183">
                  <c:v>0.26829268299999998</c:v>
                </c:pt>
                <c:pt idx="1184">
                  <c:v>0.26829268299999998</c:v>
                </c:pt>
                <c:pt idx="1185">
                  <c:v>0.26829268299999998</c:v>
                </c:pt>
                <c:pt idx="1186">
                  <c:v>0.26829268299999998</c:v>
                </c:pt>
                <c:pt idx="1187">
                  <c:v>0.26829268299999998</c:v>
                </c:pt>
                <c:pt idx="1188">
                  <c:v>0.26829268299999998</c:v>
                </c:pt>
                <c:pt idx="1189">
                  <c:v>0.26829268299999998</c:v>
                </c:pt>
                <c:pt idx="1190">
                  <c:v>0.26829268299999998</c:v>
                </c:pt>
                <c:pt idx="1191">
                  <c:v>0.26829268299999998</c:v>
                </c:pt>
                <c:pt idx="1192">
                  <c:v>0.26829268299999998</c:v>
                </c:pt>
                <c:pt idx="1193">
                  <c:v>0.26829268299999998</c:v>
                </c:pt>
                <c:pt idx="1194">
                  <c:v>0.26829268299999998</c:v>
                </c:pt>
                <c:pt idx="1195">
                  <c:v>0.26829268299999998</c:v>
                </c:pt>
                <c:pt idx="1196">
                  <c:v>0.26829268299999998</c:v>
                </c:pt>
                <c:pt idx="1197">
                  <c:v>0.26829268299999998</c:v>
                </c:pt>
                <c:pt idx="1198">
                  <c:v>0.26829268299999998</c:v>
                </c:pt>
                <c:pt idx="1199">
                  <c:v>0.26829268299999998</c:v>
                </c:pt>
                <c:pt idx="1200">
                  <c:v>0.26829268299999998</c:v>
                </c:pt>
                <c:pt idx="1201">
                  <c:v>0.26829268299999998</c:v>
                </c:pt>
                <c:pt idx="1202">
                  <c:v>0.26829268299999998</c:v>
                </c:pt>
                <c:pt idx="1203">
                  <c:v>0.26829268299999998</c:v>
                </c:pt>
                <c:pt idx="1204">
                  <c:v>0.26829268299999998</c:v>
                </c:pt>
                <c:pt idx="1205">
                  <c:v>0.26829268299999998</c:v>
                </c:pt>
                <c:pt idx="1206">
                  <c:v>0.26829268299999998</c:v>
                </c:pt>
                <c:pt idx="1207">
                  <c:v>0.26829268299999998</c:v>
                </c:pt>
                <c:pt idx="1208">
                  <c:v>0.26829268299999998</c:v>
                </c:pt>
                <c:pt idx="1209">
                  <c:v>0.26829268299999998</c:v>
                </c:pt>
                <c:pt idx="1210">
                  <c:v>0.26829268299999998</c:v>
                </c:pt>
                <c:pt idx="1211">
                  <c:v>0.26829268299999998</c:v>
                </c:pt>
                <c:pt idx="1212">
                  <c:v>0.26829268299999998</c:v>
                </c:pt>
                <c:pt idx="1213">
                  <c:v>0.26829268299999998</c:v>
                </c:pt>
                <c:pt idx="1214">
                  <c:v>0.26829268299999998</c:v>
                </c:pt>
                <c:pt idx="1215">
                  <c:v>0.26829268299999998</c:v>
                </c:pt>
                <c:pt idx="1216">
                  <c:v>0.26829268299999998</c:v>
                </c:pt>
                <c:pt idx="1217">
                  <c:v>0.26829268299999998</c:v>
                </c:pt>
                <c:pt idx="1218">
                  <c:v>0.26829268299999998</c:v>
                </c:pt>
                <c:pt idx="1219">
                  <c:v>0.26829268299999998</c:v>
                </c:pt>
                <c:pt idx="1220">
                  <c:v>0.26829268299999998</c:v>
                </c:pt>
                <c:pt idx="1221">
                  <c:v>0.26829268299999998</c:v>
                </c:pt>
                <c:pt idx="1222">
                  <c:v>0.26829268299999998</c:v>
                </c:pt>
                <c:pt idx="1223">
                  <c:v>0.26829268299999998</c:v>
                </c:pt>
                <c:pt idx="1224">
                  <c:v>0.26829268299999998</c:v>
                </c:pt>
                <c:pt idx="1225">
                  <c:v>0.26829268299999998</c:v>
                </c:pt>
                <c:pt idx="1226">
                  <c:v>0.26829268299999998</c:v>
                </c:pt>
                <c:pt idx="1227">
                  <c:v>0.26829268299999998</c:v>
                </c:pt>
                <c:pt idx="1228">
                  <c:v>0.26829268299999998</c:v>
                </c:pt>
                <c:pt idx="1229">
                  <c:v>0.26829268299999998</c:v>
                </c:pt>
                <c:pt idx="1230">
                  <c:v>0.26829268299999998</c:v>
                </c:pt>
                <c:pt idx="1231">
                  <c:v>0.26829268299999998</c:v>
                </c:pt>
                <c:pt idx="1232">
                  <c:v>0.26829268299999998</c:v>
                </c:pt>
                <c:pt idx="1233">
                  <c:v>0.26829268299999998</c:v>
                </c:pt>
                <c:pt idx="1234">
                  <c:v>0.26829268299999998</c:v>
                </c:pt>
                <c:pt idx="1235">
                  <c:v>0.26829268299999998</c:v>
                </c:pt>
                <c:pt idx="1236">
                  <c:v>0.26829268299999998</c:v>
                </c:pt>
                <c:pt idx="1237">
                  <c:v>0.29268292699999998</c:v>
                </c:pt>
                <c:pt idx="1238">
                  <c:v>0.29268292699999998</c:v>
                </c:pt>
                <c:pt idx="1239">
                  <c:v>0.29268292699999998</c:v>
                </c:pt>
                <c:pt idx="1240">
                  <c:v>0.29268292699999998</c:v>
                </c:pt>
                <c:pt idx="1241">
                  <c:v>0.29268292699999998</c:v>
                </c:pt>
                <c:pt idx="1242">
                  <c:v>0.29268292699999998</c:v>
                </c:pt>
                <c:pt idx="1243">
                  <c:v>0.29268292699999998</c:v>
                </c:pt>
                <c:pt idx="1244">
                  <c:v>0.29268292699999998</c:v>
                </c:pt>
                <c:pt idx="1245">
                  <c:v>0.29268292699999998</c:v>
                </c:pt>
                <c:pt idx="1246">
                  <c:v>0.29268292699999998</c:v>
                </c:pt>
                <c:pt idx="1247">
                  <c:v>0.29268292699999998</c:v>
                </c:pt>
                <c:pt idx="1248">
                  <c:v>0.29268292699999998</c:v>
                </c:pt>
                <c:pt idx="1249">
                  <c:v>0.29268292699999998</c:v>
                </c:pt>
                <c:pt idx="1250">
                  <c:v>0.29268292699999998</c:v>
                </c:pt>
                <c:pt idx="1251">
                  <c:v>0.29268292699999998</c:v>
                </c:pt>
                <c:pt idx="1252">
                  <c:v>0.29268292699999998</c:v>
                </c:pt>
                <c:pt idx="1253">
                  <c:v>0.29268292699999998</c:v>
                </c:pt>
                <c:pt idx="1254">
                  <c:v>0.29268292699999998</c:v>
                </c:pt>
                <c:pt idx="1255">
                  <c:v>0.29268292699999998</c:v>
                </c:pt>
                <c:pt idx="1256">
                  <c:v>0.29268292699999998</c:v>
                </c:pt>
                <c:pt idx="1257">
                  <c:v>0.29268292699999998</c:v>
                </c:pt>
                <c:pt idx="1258">
                  <c:v>0.29268292699999998</c:v>
                </c:pt>
                <c:pt idx="1259">
                  <c:v>0.29268292699999998</c:v>
                </c:pt>
                <c:pt idx="1260">
                  <c:v>0.29268292699999998</c:v>
                </c:pt>
                <c:pt idx="1261">
                  <c:v>0.29268292699999998</c:v>
                </c:pt>
                <c:pt idx="1262">
                  <c:v>0.29268292699999998</c:v>
                </c:pt>
                <c:pt idx="1263">
                  <c:v>0.29268292699999998</c:v>
                </c:pt>
                <c:pt idx="1264">
                  <c:v>0.29268292699999998</c:v>
                </c:pt>
                <c:pt idx="1265">
                  <c:v>0.29268292699999998</c:v>
                </c:pt>
                <c:pt idx="1266">
                  <c:v>0.29268292699999998</c:v>
                </c:pt>
                <c:pt idx="1267">
                  <c:v>0.29268292699999998</c:v>
                </c:pt>
                <c:pt idx="1268">
                  <c:v>0.29268292699999998</c:v>
                </c:pt>
                <c:pt idx="1269">
                  <c:v>0.29268292699999998</c:v>
                </c:pt>
                <c:pt idx="1270">
                  <c:v>0.29268292699999998</c:v>
                </c:pt>
                <c:pt idx="1271">
                  <c:v>0.29268292699999998</c:v>
                </c:pt>
                <c:pt idx="1272">
                  <c:v>0.29268292699999998</c:v>
                </c:pt>
                <c:pt idx="1273">
                  <c:v>0.29268292699999998</c:v>
                </c:pt>
                <c:pt idx="1274">
                  <c:v>0.29268292699999998</c:v>
                </c:pt>
                <c:pt idx="1275">
                  <c:v>0.29268292699999998</c:v>
                </c:pt>
                <c:pt idx="1276">
                  <c:v>0.29268292699999998</c:v>
                </c:pt>
                <c:pt idx="1277">
                  <c:v>0.29268292699999998</c:v>
                </c:pt>
                <c:pt idx="1278">
                  <c:v>0.29268292699999998</c:v>
                </c:pt>
                <c:pt idx="1279">
                  <c:v>0.29268292699999998</c:v>
                </c:pt>
                <c:pt idx="1280">
                  <c:v>0.29268292699999998</c:v>
                </c:pt>
                <c:pt idx="1281">
                  <c:v>0.29268292699999998</c:v>
                </c:pt>
                <c:pt idx="1282">
                  <c:v>0.29268292699999998</c:v>
                </c:pt>
                <c:pt idx="1283">
                  <c:v>0.29268292699999998</c:v>
                </c:pt>
                <c:pt idx="1284">
                  <c:v>0.29268292699999998</c:v>
                </c:pt>
                <c:pt idx="1285">
                  <c:v>0.29268292699999998</c:v>
                </c:pt>
                <c:pt idx="1286">
                  <c:v>0.29268292699999998</c:v>
                </c:pt>
                <c:pt idx="1287">
                  <c:v>0.29268292699999998</c:v>
                </c:pt>
                <c:pt idx="1288">
                  <c:v>0.29268292699999998</c:v>
                </c:pt>
                <c:pt idx="1289">
                  <c:v>0.29268292699999998</c:v>
                </c:pt>
                <c:pt idx="1290">
                  <c:v>0.29268292699999998</c:v>
                </c:pt>
                <c:pt idx="1291">
                  <c:v>0.29268292699999998</c:v>
                </c:pt>
                <c:pt idx="1292">
                  <c:v>0.29268292699999998</c:v>
                </c:pt>
                <c:pt idx="1293">
                  <c:v>0.29268292699999998</c:v>
                </c:pt>
                <c:pt idx="1294">
                  <c:v>0.29268292699999998</c:v>
                </c:pt>
                <c:pt idx="1295">
                  <c:v>0.29268292699999998</c:v>
                </c:pt>
                <c:pt idx="1296">
                  <c:v>0.29268292699999998</c:v>
                </c:pt>
                <c:pt idx="1297">
                  <c:v>0.29268292699999998</c:v>
                </c:pt>
                <c:pt idx="1298">
                  <c:v>0.29268292699999998</c:v>
                </c:pt>
                <c:pt idx="1299">
                  <c:v>0.29268292699999998</c:v>
                </c:pt>
                <c:pt idx="1300">
                  <c:v>0.29268292699999998</c:v>
                </c:pt>
                <c:pt idx="1301">
                  <c:v>0.29268292699999998</c:v>
                </c:pt>
                <c:pt idx="1302">
                  <c:v>0.29268292699999998</c:v>
                </c:pt>
                <c:pt idx="1303">
                  <c:v>0.29268292699999998</c:v>
                </c:pt>
                <c:pt idx="1304">
                  <c:v>0.29268292699999998</c:v>
                </c:pt>
                <c:pt idx="1305">
                  <c:v>0.29268292699999998</c:v>
                </c:pt>
                <c:pt idx="1306">
                  <c:v>0.29268292699999998</c:v>
                </c:pt>
                <c:pt idx="1307">
                  <c:v>0.29268292699999998</c:v>
                </c:pt>
                <c:pt idx="1308">
                  <c:v>0.29268292699999998</c:v>
                </c:pt>
                <c:pt idx="1309">
                  <c:v>0.29268292699999998</c:v>
                </c:pt>
                <c:pt idx="1310">
                  <c:v>0.29268292699999998</c:v>
                </c:pt>
                <c:pt idx="1311">
                  <c:v>0.29268292699999998</c:v>
                </c:pt>
                <c:pt idx="1312">
                  <c:v>0.29268292699999998</c:v>
                </c:pt>
                <c:pt idx="1313">
                  <c:v>0.29268292699999998</c:v>
                </c:pt>
                <c:pt idx="1314">
                  <c:v>0.29268292699999998</c:v>
                </c:pt>
                <c:pt idx="1315">
                  <c:v>0.29268292699999998</c:v>
                </c:pt>
                <c:pt idx="1316">
                  <c:v>0.29268292699999998</c:v>
                </c:pt>
                <c:pt idx="1317">
                  <c:v>0.29268292699999998</c:v>
                </c:pt>
                <c:pt idx="1318">
                  <c:v>0.29268292699999998</c:v>
                </c:pt>
                <c:pt idx="1319">
                  <c:v>0.29268292699999998</c:v>
                </c:pt>
                <c:pt idx="1320">
                  <c:v>0.29268292699999998</c:v>
                </c:pt>
                <c:pt idx="1321">
                  <c:v>0.29268292699999998</c:v>
                </c:pt>
                <c:pt idx="1322">
                  <c:v>0.29268292699999998</c:v>
                </c:pt>
                <c:pt idx="1323">
                  <c:v>0.29268292699999998</c:v>
                </c:pt>
                <c:pt idx="1324">
                  <c:v>0.29268292699999998</c:v>
                </c:pt>
                <c:pt idx="1325">
                  <c:v>0.29268292699999998</c:v>
                </c:pt>
                <c:pt idx="1326">
                  <c:v>0.29268292699999998</c:v>
                </c:pt>
                <c:pt idx="1327">
                  <c:v>0.29268292699999998</c:v>
                </c:pt>
                <c:pt idx="1328">
                  <c:v>0.29268292699999998</c:v>
                </c:pt>
                <c:pt idx="1329">
                  <c:v>0.29268292699999998</c:v>
                </c:pt>
                <c:pt idx="1330">
                  <c:v>0.29268292699999998</c:v>
                </c:pt>
                <c:pt idx="1331">
                  <c:v>0.29268292699999998</c:v>
                </c:pt>
                <c:pt idx="1332">
                  <c:v>0.29268292699999998</c:v>
                </c:pt>
                <c:pt idx="1333">
                  <c:v>0.29268292699999998</c:v>
                </c:pt>
                <c:pt idx="1334">
                  <c:v>0.29268292699999998</c:v>
                </c:pt>
                <c:pt idx="1335">
                  <c:v>0.29268292699999998</c:v>
                </c:pt>
                <c:pt idx="1336">
                  <c:v>0.29268292699999998</c:v>
                </c:pt>
                <c:pt idx="1337">
                  <c:v>0.29268292699999998</c:v>
                </c:pt>
                <c:pt idx="1338">
                  <c:v>0.29268292699999998</c:v>
                </c:pt>
                <c:pt idx="1339">
                  <c:v>0.29268292699999998</c:v>
                </c:pt>
                <c:pt idx="1340">
                  <c:v>0.29268292699999998</c:v>
                </c:pt>
                <c:pt idx="1341">
                  <c:v>0.29268292699999998</c:v>
                </c:pt>
                <c:pt idx="1342">
                  <c:v>0.29268292699999998</c:v>
                </c:pt>
                <c:pt idx="1343">
                  <c:v>0.29268292699999998</c:v>
                </c:pt>
                <c:pt idx="1344">
                  <c:v>0.29268292699999998</c:v>
                </c:pt>
                <c:pt idx="1345">
                  <c:v>0.29268292699999998</c:v>
                </c:pt>
                <c:pt idx="1346">
                  <c:v>0.29268292699999998</c:v>
                </c:pt>
                <c:pt idx="1347">
                  <c:v>0.29268292699999998</c:v>
                </c:pt>
                <c:pt idx="1348">
                  <c:v>0.29268292699999998</c:v>
                </c:pt>
                <c:pt idx="1349">
                  <c:v>0.29268292699999998</c:v>
                </c:pt>
                <c:pt idx="1350">
                  <c:v>0.29268292699999998</c:v>
                </c:pt>
                <c:pt idx="1351">
                  <c:v>0.29268292699999998</c:v>
                </c:pt>
                <c:pt idx="1352">
                  <c:v>0.29268292699999998</c:v>
                </c:pt>
                <c:pt idx="1353">
                  <c:v>0.29268292699999998</c:v>
                </c:pt>
                <c:pt idx="1354">
                  <c:v>0.29268292699999998</c:v>
                </c:pt>
                <c:pt idx="1355">
                  <c:v>0.29268292699999998</c:v>
                </c:pt>
                <c:pt idx="1356">
                  <c:v>0.29268292699999998</c:v>
                </c:pt>
                <c:pt idx="1357">
                  <c:v>0.29268292699999998</c:v>
                </c:pt>
                <c:pt idx="1358">
                  <c:v>0.29268292699999998</c:v>
                </c:pt>
                <c:pt idx="1359">
                  <c:v>0.29268292699999998</c:v>
                </c:pt>
                <c:pt idx="1360">
                  <c:v>0.29268292699999998</c:v>
                </c:pt>
                <c:pt idx="1361">
                  <c:v>0.29268292699999998</c:v>
                </c:pt>
                <c:pt idx="1362">
                  <c:v>0.29268292699999998</c:v>
                </c:pt>
                <c:pt idx="1363">
                  <c:v>0.29268292699999998</c:v>
                </c:pt>
                <c:pt idx="1364">
                  <c:v>0.29268292699999998</c:v>
                </c:pt>
                <c:pt idx="1365">
                  <c:v>0.29268292699999998</c:v>
                </c:pt>
                <c:pt idx="1366">
                  <c:v>0.29268292699999998</c:v>
                </c:pt>
                <c:pt idx="1367">
                  <c:v>0.29268292699999998</c:v>
                </c:pt>
                <c:pt idx="1368">
                  <c:v>0.29268292699999998</c:v>
                </c:pt>
                <c:pt idx="1369">
                  <c:v>0.29268292699999998</c:v>
                </c:pt>
                <c:pt idx="1370">
                  <c:v>0.29268292699999998</c:v>
                </c:pt>
                <c:pt idx="1371">
                  <c:v>0.29268292699999998</c:v>
                </c:pt>
                <c:pt idx="1372">
                  <c:v>0.29268292699999998</c:v>
                </c:pt>
                <c:pt idx="1373">
                  <c:v>0.29268292699999998</c:v>
                </c:pt>
                <c:pt idx="1374">
                  <c:v>0.29268292699999998</c:v>
                </c:pt>
                <c:pt idx="1375">
                  <c:v>0.29268292699999998</c:v>
                </c:pt>
                <c:pt idx="1376">
                  <c:v>0.29268292699999998</c:v>
                </c:pt>
                <c:pt idx="1377">
                  <c:v>0.29268292699999998</c:v>
                </c:pt>
                <c:pt idx="1378">
                  <c:v>0.29268292699999998</c:v>
                </c:pt>
                <c:pt idx="1379">
                  <c:v>0.29268292699999998</c:v>
                </c:pt>
                <c:pt idx="1380">
                  <c:v>0.29268292699999998</c:v>
                </c:pt>
                <c:pt idx="1381">
                  <c:v>0.29268292699999998</c:v>
                </c:pt>
                <c:pt idx="1382">
                  <c:v>0.29268292699999998</c:v>
                </c:pt>
                <c:pt idx="1383">
                  <c:v>0.29268292699999998</c:v>
                </c:pt>
                <c:pt idx="1384">
                  <c:v>0.29268292699999998</c:v>
                </c:pt>
                <c:pt idx="1385">
                  <c:v>0.29268292699999998</c:v>
                </c:pt>
                <c:pt idx="1386">
                  <c:v>0.29268292699999998</c:v>
                </c:pt>
                <c:pt idx="1387">
                  <c:v>0.29268292699999998</c:v>
                </c:pt>
                <c:pt idx="1388">
                  <c:v>0.29268292699999998</c:v>
                </c:pt>
                <c:pt idx="1389">
                  <c:v>0.29268292699999998</c:v>
                </c:pt>
                <c:pt idx="1390">
                  <c:v>0.29268292699999998</c:v>
                </c:pt>
                <c:pt idx="1391">
                  <c:v>0.29268292699999998</c:v>
                </c:pt>
                <c:pt idx="1392">
                  <c:v>0.29268292699999998</c:v>
                </c:pt>
                <c:pt idx="1393">
                  <c:v>0.29268292699999998</c:v>
                </c:pt>
                <c:pt idx="1394">
                  <c:v>0.29268292699999998</c:v>
                </c:pt>
                <c:pt idx="1395">
                  <c:v>0.29268292699999998</c:v>
                </c:pt>
                <c:pt idx="1396">
                  <c:v>0.29268292699999998</c:v>
                </c:pt>
                <c:pt idx="1397">
                  <c:v>0.29268292699999998</c:v>
                </c:pt>
                <c:pt idx="1398">
                  <c:v>0.29268292699999998</c:v>
                </c:pt>
                <c:pt idx="1399">
                  <c:v>0.29268292699999998</c:v>
                </c:pt>
                <c:pt idx="1400">
                  <c:v>0.29268292699999998</c:v>
                </c:pt>
                <c:pt idx="1401">
                  <c:v>0.29268292699999998</c:v>
                </c:pt>
                <c:pt idx="1402">
                  <c:v>0.29268292699999998</c:v>
                </c:pt>
                <c:pt idx="1403">
                  <c:v>0.29268292699999998</c:v>
                </c:pt>
                <c:pt idx="1404">
                  <c:v>0.29268292699999998</c:v>
                </c:pt>
                <c:pt idx="1405">
                  <c:v>0.29268292699999998</c:v>
                </c:pt>
                <c:pt idx="1406">
                  <c:v>0.29268292699999998</c:v>
                </c:pt>
                <c:pt idx="1407">
                  <c:v>0.29268292699999998</c:v>
                </c:pt>
                <c:pt idx="1408">
                  <c:v>0.29268292699999998</c:v>
                </c:pt>
                <c:pt idx="1409">
                  <c:v>0.29268292699999998</c:v>
                </c:pt>
                <c:pt idx="1410">
                  <c:v>0.29268292699999998</c:v>
                </c:pt>
                <c:pt idx="1411">
                  <c:v>0.29268292699999998</c:v>
                </c:pt>
                <c:pt idx="1412">
                  <c:v>0.31707317099999999</c:v>
                </c:pt>
                <c:pt idx="1413">
                  <c:v>0.31707317099999999</c:v>
                </c:pt>
                <c:pt idx="1414">
                  <c:v>0.31707317099999999</c:v>
                </c:pt>
                <c:pt idx="1415">
                  <c:v>0.31707317099999999</c:v>
                </c:pt>
                <c:pt idx="1416">
                  <c:v>0.31707317099999999</c:v>
                </c:pt>
                <c:pt idx="1417">
                  <c:v>0.31707317099999999</c:v>
                </c:pt>
                <c:pt idx="1418">
                  <c:v>0.31707317099999999</c:v>
                </c:pt>
                <c:pt idx="1419">
                  <c:v>0.31707317099999999</c:v>
                </c:pt>
                <c:pt idx="1420">
                  <c:v>0.31707317099999999</c:v>
                </c:pt>
                <c:pt idx="1421">
                  <c:v>0.31707317099999999</c:v>
                </c:pt>
                <c:pt idx="1422">
                  <c:v>0.31707317099999999</c:v>
                </c:pt>
                <c:pt idx="1423">
                  <c:v>0.31707317099999999</c:v>
                </c:pt>
                <c:pt idx="1424">
                  <c:v>0.31707317099999999</c:v>
                </c:pt>
                <c:pt idx="1425">
                  <c:v>0.31707317099999999</c:v>
                </c:pt>
                <c:pt idx="1426">
                  <c:v>0.31707317099999999</c:v>
                </c:pt>
                <c:pt idx="1427">
                  <c:v>0.31707317099999999</c:v>
                </c:pt>
                <c:pt idx="1428">
                  <c:v>0.31707317099999999</c:v>
                </c:pt>
                <c:pt idx="1429">
                  <c:v>0.31707317099999999</c:v>
                </c:pt>
                <c:pt idx="1430">
                  <c:v>0.31707317099999999</c:v>
                </c:pt>
                <c:pt idx="1431">
                  <c:v>0.31707317099999999</c:v>
                </c:pt>
                <c:pt idx="1432">
                  <c:v>0.31707317099999999</c:v>
                </c:pt>
                <c:pt idx="1433">
                  <c:v>0.31707317099999999</c:v>
                </c:pt>
                <c:pt idx="1434">
                  <c:v>0.31707317099999999</c:v>
                </c:pt>
                <c:pt idx="1435">
                  <c:v>0.31707317099999999</c:v>
                </c:pt>
                <c:pt idx="1436">
                  <c:v>0.31707317099999999</c:v>
                </c:pt>
                <c:pt idx="1437">
                  <c:v>0.31707317099999999</c:v>
                </c:pt>
                <c:pt idx="1438">
                  <c:v>0.31707317099999999</c:v>
                </c:pt>
                <c:pt idx="1439">
                  <c:v>0.31707317099999999</c:v>
                </c:pt>
                <c:pt idx="1440">
                  <c:v>0.31707317099999999</c:v>
                </c:pt>
                <c:pt idx="1441">
                  <c:v>0.31707317099999999</c:v>
                </c:pt>
                <c:pt idx="1442">
                  <c:v>0.31707317099999999</c:v>
                </c:pt>
                <c:pt idx="1443">
                  <c:v>0.31707317099999999</c:v>
                </c:pt>
                <c:pt idx="1444">
                  <c:v>0.31707317099999999</c:v>
                </c:pt>
                <c:pt idx="1445">
                  <c:v>0.31707317099999999</c:v>
                </c:pt>
                <c:pt idx="1446">
                  <c:v>0.31707317099999999</c:v>
                </c:pt>
                <c:pt idx="1447">
                  <c:v>0.31707317099999999</c:v>
                </c:pt>
                <c:pt idx="1448">
                  <c:v>0.31707317099999999</c:v>
                </c:pt>
                <c:pt idx="1449">
                  <c:v>0.31707317099999999</c:v>
                </c:pt>
                <c:pt idx="1450">
                  <c:v>0.31707317099999999</c:v>
                </c:pt>
                <c:pt idx="1451">
                  <c:v>0.31707317099999999</c:v>
                </c:pt>
                <c:pt idx="1452">
                  <c:v>0.31707317099999999</c:v>
                </c:pt>
                <c:pt idx="1453">
                  <c:v>0.31707317099999999</c:v>
                </c:pt>
                <c:pt idx="1454">
                  <c:v>0.31707317099999999</c:v>
                </c:pt>
                <c:pt idx="1455">
                  <c:v>0.31707317099999999</c:v>
                </c:pt>
                <c:pt idx="1456">
                  <c:v>0.31707317099999999</c:v>
                </c:pt>
                <c:pt idx="1457">
                  <c:v>0.31707317099999999</c:v>
                </c:pt>
                <c:pt idx="1458">
                  <c:v>0.31707317099999999</c:v>
                </c:pt>
                <c:pt idx="1459">
                  <c:v>0.31707317099999999</c:v>
                </c:pt>
                <c:pt idx="1460">
                  <c:v>0.31707317099999999</c:v>
                </c:pt>
                <c:pt idx="1461">
                  <c:v>0.31707317099999999</c:v>
                </c:pt>
                <c:pt idx="1462">
                  <c:v>0.31707317099999999</c:v>
                </c:pt>
                <c:pt idx="1463">
                  <c:v>0.31707317099999999</c:v>
                </c:pt>
                <c:pt idx="1464">
                  <c:v>0.31707317099999999</c:v>
                </c:pt>
                <c:pt idx="1465">
                  <c:v>0.31707317099999999</c:v>
                </c:pt>
                <c:pt idx="1466">
                  <c:v>0.31707317099999999</c:v>
                </c:pt>
                <c:pt idx="1467">
                  <c:v>0.31707317099999999</c:v>
                </c:pt>
                <c:pt idx="1468">
                  <c:v>0.31707317099999999</c:v>
                </c:pt>
                <c:pt idx="1469">
                  <c:v>0.31707317099999999</c:v>
                </c:pt>
                <c:pt idx="1470">
                  <c:v>0.31707317099999999</c:v>
                </c:pt>
                <c:pt idx="1471">
                  <c:v>0.31707317099999999</c:v>
                </c:pt>
                <c:pt idx="1472">
                  <c:v>0.31707317099999999</c:v>
                </c:pt>
                <c:pt idx="1473">
                  <c:v>0.31707317099999999</c:v>
                </c:pt>
                <c:pt idx="1474">
                  <c:v>0.31707317099999999</c:v>
                </c:pt>
                <c:pt idx="1475">
                  <c:v>0.31707317099999999</c:v>
                </c:pt>
                <c:pt idx="1476">
                  <c:v>0.31707317099999999</c:v>
                </c:pt>
                <c:pt idx="1477">
                  <c:v>0.31707317099999999</c:v>
                </c:pt>
                <c:pt idx="1478">
                  <c:v>0.31707317099999999</c:v>
                </c:pt>
                <c:pt idx="1479">
                  <c:v>0.31707317099999999</c:v>
                </c:pt>
                <c:pt idx="1480">
                  <c:v>0.31707317099999999</c:v>
                </c:pt>
                <c:pt idx="1481">
                  <c:v>0.31707317099999999</c:v>
                </c:pt>
                <c:pt idx="1482">
                  <c:v>0.31707317099999999</c:v>
                </c:pt>
                <c:pt idx="1483">
                  <c:v>0.31707317099999999</c:v>
                </c:pt>
                <c:pt idx="1484">
                  <c:v>0.31707317099999999</c:v>
                </c:pt>
                <c:pt idx="1485">
                  <c:v>0.31707317099999999</c:v>
                </c:pt>
                <c:pt idx="1486">
                  <c:v>0.31707317099999999</c:v>
                </c:pt>
                <c:pt idx="1487">
                  <c:v>0.31707317099999999</c:v>
                </c:pt>
                <c:pt idx="1488">
                  <c:v>0.31707317099999999</c:v>
                </c:pt>
                <c:pt idx="1489">
                  <c:v>0.31707317099999999</c:v>
                </c:pt>
                <c:pt idx="1490">
                  <c:v>0.31707317099999999</c:v>
                </c:pt>
                <c:pt idx="1491">
                  <c:v>0.31707317099999999</c:v>
                </c:pt>
                <c:pt idx="1492">
                  <c:v>0.31707317099999999</c:v>
                </c:pt>
                <c:pt idx="1493">
                  <c:v>0.31707317099999999</c:v>
                </c:pt>
                <c:pt idx="1494">
                  <c:v>0.31707317099999999</c:v>
                </c:pt>
                <c:pt idx="1495">
                  <c:v>0.31707317099999999</c:v>
                </c:pt>
                <c:pt idx="1496">
                  <c:v>0.31707317099999999</c:v>
                </c:pt>
                <c:pt idx="1497">
                  <c:v>0.31707317099999999</c:v>
                </c:pt>
                <c:pt idx="1498">
                  <c:v>0.31707317099999999</c:v>
                </c:pt>
                <c:pt idx="1499">
                  <c:v>0.31707317099999999</c:v>
                </c:pt>
                <c:pt idx="1500">
                  <c:v>0.31707317099999999</c:v>
                </c:pt>
                <c:pt idx="1501">
                  <c:v>0.31707317099999999</c:v>
                </c:pt>
                <c:pt idx="1502">
                  <c:v>0.31707317099999999</c:v>
                </c:pt>
                <c:pt idx="1503">
                  <c:v>0.31707317099999999</c:v>
                </c:pt>
                <c:pt idx="1504">
                  <c:v>0.31707317099999999</c:v>
                </c:pt>
                <c:pt idx="1505">
                  <c:v>0.31707317099999999</c:v>
                </c:pt>
                <c:pt idx="1506">
                  <c:v>0.31707317099999999</c:v>
                </c:pt>
                <c:pt idx="1507">
                  <c:v>0.31707317099999999</c:v>
                </c:pt>
                <c:pt idx="1508">
                  <c:v>0.31707317099999999</c:v>
                </c:pt>
                <c:pt idx="1509">
                  <c:v>0.31707317099999999</c:v>
                </c:pt>
                <c:pt idx="1510">
                  <c:v>0.31707317099999999</c:v>
                </c:pt>
                <c:pt idx="1511">
                  <c:v>0.31707317099999999</c:v>
                </c:pt>
                <c:pt idx="1512">
                  <c:v>0.31707317099999999</c:v>
                </c:pt>
                <c:pt idx="1513">
                  <c:v>0.31707317099999999</c:v>
                </c:pt>
                <c:pt idx="1514">
                  <c:v>0.31707317099999999</c:v>
                </c:pt>
                <c:pt idx="1515">
                  <c:v>0.31707317099999999</c:v>
                </c:pt>
                <c:pt idx="1516">
                  <c:v>0.31707317099999999</c:v>
                </c:pt>
                <c:pt idx="1517">
                  <c:v>0.31707317099999999</c:v>
                </c:pt>
                <c:pt idx="1518">
                  <c:v>0.31707317099999999</c:v>
                </c:pt>
                <c:pt idx="1519">
                  <c:v>0.31707317099999999</c:v>
                </c:pt>
                <c:pt idx="1520">
                  <c:v>0.31707317099999999</c:v>
                </c:pt>
                <c:pt idx="1521">
                  <c:v>0.31707317099999999</c:v>
                </c:pt>
                <c:pt idx="1522">
                  <c:v>0.31707317099999999</c:v>
                </c:pt>
                <c:pt idx="1523">
                  <c:v>0.31707317099999999</c:v>
                </c:pt>
                <c:pt idx="1524">
                  <c:v>0.31707317099999999</c:v>
                </c:pt>
                <c:pt idx="1525">
                  <c:v>0.31707317099999999</c:v>
                </c:pt>
                <c:pt idx="1526">
                  <c:v>0.31707317099999999</c:v>
                </c:pt>
                <c:pt idx="1527">
                  <c:v>0.31707317099999999</c:v>
                </c:pt>
                <c:pt idx="1528">
                  <c:v>0.31707317099999999</c:v>
                </c:pt>
                <c:pt idx="1529">
                  <c:v>0.31707317099999999</c:v>
                </c:pt>
                <c:pt idx="1530">
                  <c:v>0.31707317099999999</c:v>
                </c:pt>
                <c:pt idx="1531">
                  <c:v>0.31707317099999999</c:v>
                </c:pt>
                <c:pt idx="1532">
                  <c:v>0.31707317099999999</c:v>
                </c:pt>
                <c:pt idx="1533">
                  <c:v>0.31707317099999999</c:v>
                </c:pt>
                <c:pt idx="1534">
                  <c:v>0.31707317099999999</c:v>
                </c:pt>
                <c:pt idx="1535">
                  <c:v>0.31707317099999999</c:v>
                </c:pt>
                <c:pt idx="1536">
                  <c:v>0.31707317099999999</c:v>
                </c:pt>
                <c:pt idx="1537">
                  <c:v>0.31707317099999999</c:v>
                </c:pt>
                <c:pt idx="1538">
                  <c:v>0.31707317099999999</c:v>
                </c:pt>
                <c:pt idx="1539">
                  <c:v>0.31707317099999999</c:v>
                </c:pt>
                <c:pt idx="1540">
                  <c:v>0.31707317099999999</c:v>
                </c:pt>
                <c:pt idx="1541">
                  <c:v>0.31707317099999999</c:v>
                </c:pt>
                <c:pt idx="1542">
                  <c:v>0.31707317099999999</c:v>
                </c:pt>
                <c:pt idx="1543">
                  <c:v>0.31707317099999999</c:v>
                </c:pt>
                <c:pt idx="1544">
                  <c:v>0.31707317099999999</c:v>
                </c:pt>
                <c:pt idx="1545">
                  <c:v>0.31707317099999999</c:v>
                </c:pt>
                <c:pt idx="1546">
                  <c:v>0.31707317099999999</c:v>
                </c:pt>
                <c:pt idx="1547">
                  <c:v>0.31707317099999999</c:v>
                </c:pt>
                <c:pt idx="1548">
                  <c:v>0.31707317099999999</c:v>
                </c:pt>
                <c:pt idx="1549">
                  <c:v>0.31707317099999999</c:v>
                </c:pt>
                <c:pt idx="1550">
                  <c:v>0.31707317099999999</c:v>
                </c:pt>
                <c:pt idx="1551">
                  <c:v>0.31707317099999999</c:v>
                </c:pt>
                <c:pt idx="1552">
                  <c:v>0.31707317099999999</c:v>
                </c:pt>
                <c:pt idx="1553">
                  <c:v>0.31707317099999999</c:v>
                </c:pt>
                <c:pt idx="1554">
                  <c:v>0.34146341499999999</c:v>
                </c:pt>
                <c:pt idx="1555">
                  <c:v>0.34146341499999999</c:v>
                </c:pt>
                <c:pt idx="1556">
                  <c:v>0.34146341499999999</c:v>
                </c:pt>
                <c:pt idx="1557">
                  <c:v>0.34146341499999999</c:v>
                </c:pt>
                <c:pt idx="1558">
                  <c:v>0.34146341499999999</c:v>
                </c:pt>
                <c:pt idx="1559">
                  <c:v>0.34146341499999999</c:v>
                </c:pt>
                <c:pt idx="1560">
                  <c:v>0.34146341499999999</c:v>
                </c:pt>
                <c:pt idx="1561">
                  <c:v>0.34146341499999999</c:v>
                </c:pt>
                <c:pt idx="1562">
                  <c:v>0.34146341499999999</c:v>
                </c:pt>
                <c:pt idx="1563">
                  <c:v>0.34146341499999999</c:v>
                </c:pt>
                <c:pt idx="1564">
                  <c:v>0.34146341499999999</c:v>
                </c:pt>
                <c:pt idx="1565">
                  <c:v>0.34146341499999999</c:v>
                </c:pt>
                <c:pt idx="1566">
                  <c:v>0.34146341499999999</c:v>
                </c:pt>
                <c:pt idx="1567">
                  <c:v>0.34146341499999999</c:v>
                </c:pt>
                <c:pt idx="1568">
                  <c:v>0.34146341499999999</c:v>
                </c:pt>
                <c:pt idx="1569">
                  <c:v>0.34146341499999999</c:v>
                </c:pt>
                <c:pt idx="1570">
                  <c:v>0.34146341499999999</c:v>
                </c:pt>
                <c:pt idx="1571">
                  <c:v>0.34146341499999999</c:v>
                </c:pt>
                <c:pt idx="1572">
                  <c:v>0.34146341499999999</c:v>
                </c:pt>
                <c:pt idx="1573">
                  <c:v>0.34146341499999999</c:v>
                </c:pt>
                <c:pt idx="1574">
                  <c:v>0.34146341499999999</c:v>
                </c:pt>
                <c:pt idx="1575">
                  <c:v>0.34146341499999999</c:v>
                </c:pt>
                <c:pt idx="1576">
                  <c:v>0.34146341499999999</c:v>
                </c:pt>
                <c:pt idx="1577">
                  <c:v>0.34146341499999999</c:v>
                </c:pt>
                <c:pt idx="1578">
                  <c:v>0.34146341499999999</c:v>
                </c:pt>
                <c:pt idx="1579">
                  <c:v>0.34146341499999999</c:v>
                </c:pt>
                <c:pt idx="1580">
                  <c:v>0.34146341499999999</c:v>
                </c:pt>
                <c:pt idx="1581">
                  <c:v>0.34146341499999999</c:v>
                </c:pt>
                <c:pt idx="1582">
                  <c:v>0.34146341499999999</c:v>
                </c:pt>
                <c:pt idx="1583">
                  <c:v>0.34146341499999999</c:v>
                </c:pt>
                <c:pt idx="1584">
                  <c:v>0.34146341499999999</c:v>
                </c:pt>
                <c:pt idx="1585">
                  <c:v>0.34146341499999999</c:v>
                </c:pt>
                <c:pt idx="1586">
                  <c:v>0.34146341499999999</c:v>
                </c:pt>
                <c:pt idx="1587">
                  <c:v>0.34146341499999999</c:v>
                </c:pt>
                <c:pt idx="1588">
                  <c:v>0.34146341499999999</c:v>
                </c:pt>
                <c:pt idx="1589">
                  <c:v>0.34146341499999999</c:v>
                </c:pt>
                <c:pt idx="1590">
                  <c:v>0.34146341499999999</c:v>
                </c:pt>
                <c:pt idx="1591">
                  <c:v>0.34146341499999999</c:v>
                </c:pt>
                <c:pt idx="1592">
                  <c:v>0.34146341499999999</c:v>
                </c:pt>
                <c:pt idx="1593">
                  <c:v>0.34146341499999999</c:v>
                </c:pt>
                <c:pt idx="1594">
                  <c:v>0.34146341499999999</c:v>
                </c:pt>
                <c:pt idx="1595">
                  <c:v>0.34146341499999999</c:v>
                </c:pt>
                <c:pt idx="1596">
                  <c:v>0.34146341499999999</c:v>
                </c:pt>
                <c:pt idx="1597">
                  <c:v>0.34146341499999999</c:v>
                </c:pt>
                <c:pt idx="1598">
                  <c:v>0.34146341499999999</c:v>
                </c:pt>
                <c:pt idx="1599">
                  <c:v>0.34146341499999999</c:v>
                </c:pt>
                <c:pt idx="1600">
                  <c:v>0.34146341499999999</c:v>
                </c:pt>
                <c:pt idx="1601">
                  <c:v>0.34146341499999999</c:v>
                </c:pt>
                <c:pt idx="1602">
                  <c:v>0.34146341499999999</c:v>
                </c:pt>
                <c:pt idx="1603">
                  <c:v>0.34146341499999999</c:v>
                </c:pt>
                <c:pt idx="1604">
                  <c:v>0.34146341499999999</c:v>
                </c:pt>
                <c:pt idx="1605">
                  <c:v>0.34146341499999999</c:v>
                </c:pt>
                <c:pt idx="1606">
                  <c:v>0.34146341499999999</c:v>
                </c:pt>
                <c:pt idx="1607">
                  <c:v>0.34146341499999999</c:v>
                </c:pt>
                <c:pt idx="1608">
                  <c:v>0.34146341499999999</c:v>
                </c:pt>
                <c:pt idx="1609">
                  <c:v>0.34146341499999999</c:v>
                </c:pt>
                <c:pt idx="1610">
                  <c:v>0.34146341499999999</c:v>
                </c:pt>
                <c:pt idx="1611">
                  <c:v>0.34146341499999999</c:v>
                </c:pt>
                <c:pt idx="1612">
                  <c:v>0.34146341499999999</c:v>
                </c:pt>
                <c:pt idx="1613">
                  <c:v>0.34146341499999999</c:v>
                </c:pt>
                <c:pt idx="1614">
                  <c:v>0.34146341499999999</c:v>
                </c:pt>
                <c:pt idx="1615">
                  <c:v>0.34146341499999999</c:v>
                </c:pt>
                <c:pt idx="1616">
                  <c:v>0.34146341499999999</c:v>
                </c:pt>
                <c:pt idx="1617">
                  <c:v>0.34146341499999999</c:v>
                </c:pt>
                <c:pt idx="1618">
                  <c:v>0.34146341499999999</c:v>
                </c:pt>
                <c:pt idx="1619">
                  <c:v>0.34146341499999999</c:v>
                </c:pt>
                <c:pt idx="1620">
                  <c:v>0.34146341499999999</c:v>
                </c:pt>
                <c:pt idx="1621">
                  <c:v>0.34146341499999999</c:v>
                </c:pt>
                <c:pt idx="1622">
                  <c:v>0.34146341499999999</c:v>
                </c:pt>
                <c:pt idx="1623">
                  <c:v>0.34146341499999999</c:v>
                </c:pt>
                <c:pt idx="1624">
                  <c:v>0.34146341499999999</c:v>
                </c:pt>
                <c:pt idx="1625">
                  <c:v>0.34146341499999999</c:v>
                </c:pt>
                <c:pt idx="1626">
                  <c:v>0.34146341499999999</c:v>
                </c:pt>
                <c:pt idx="1627">
                  <c:v>0.34146341499999999</c:v>
                </c:pt>
                <c:pt idx="1628">
                  <c:v>0.34146341499999999</c:v>
                </c:pt>
                <c:pt idx="1629">
                  <c:v>0.34146341499999999</c:v>
                </c:pt>
                <c:pt idx="1630">
                  <c:v>0.34146341499999999</c:v>
                </c:pt>
                <c:pt idx="1631">
                  <c:v>0.34146341499999999</c:v>
                </c:pt>
                <c:pt idx="1632">
                  <c:v>0.34146341499999999</c:v>
                </c:pt>
                <c:pt idx="1633">
                  <c:v>0.34146341499999999</c:v>
                </c:pt>
                <c:pt idx="1634">
                  <c:v>0.34146341499999999</c:v>
                </c:pt>
                <c:pt idx="1635">
                  <c:v>0.34146341499999999</c:v>
                </c:pt>
                <c:pt idx="1636">
                  <c:v>0.34146341499999999</c:v>
                </c:pt>
                <c:pt idx="1637">
                  <c:v>0.34146341499999999</c:v>
                </c:pt>
                <c:pt idx="1638">
                  <c:v>0.365853659</c:v>
                </c:pt>
                <c:pt idx="1639">
                  <c:v>0.365853659</c:v>
                </c:pt>
                <c:pt idx="1640">
                  <c:v>0.365853659</c:v>
                </c:pt>
                <c:pt idx="1641">
                  <c:v>0.365853659</c:v>
                </c:pt>
                <c:pt idx="1642">
                  <c:v>0.365853659</c:v>
                </c:pt>
                <c:pt idx="1643">
                  <c:v>0.365853659</c:v>
                </c:pt>
                <c:pt idx="1644">
                  <c:v>0.365853659</c:v>
                </c:pt>
                <c:pt idx="1645">
                  <c:v>0.365853659</c:v>
                </c:pt>
                <c:pt idx="1646">
                  <c:v>0.365853659</c:v>
                </c:pt>
                <c:pt idx="1647">
                  <c:v>0.365853659</c:v>
                </c:pt>
                <c:pt idx="1648">
                  <c:v>0.365853659</c:v>
                </c:pt>
                <c:pt idx="1649">
                  <c:v>0.365853659</c:v>
                </c:pt>
                <c:pt idx="1650">
                  <c:v>0.365853659</c:v>
                </c:pt>
                <c:pt idx="1651">
                  <c:v>0.365853659</c:v>
                </c:pt>
                <c:pt idx="1652">
                  <c:v>0.365853659</c:v>
                </c:pt>
                <c:pt idx="1653">
                  <c:v>0.365853659</c:v>
                </c:pt>
                <c:pt idx="1654">
                  <c:v>0.365853659</c:v>
                </c:pt>
                <c:pt idx="1655">
                  <c:v>0.365853659</c:v>
                </c:pt>
                <c:pt idx="1656">
                  <c:v>0.365853659</c:v>
                </c:pt>
                <c:pt idx="1657">
                  <c:v>0.365853659</c:v>
                </c:pt>
                <c:pt idx="1658">
                  <c:v>0.365853659</c:v>
                </c:pt>
                <c:pt idx="1659">
                  <c:v>0.365853659</c:v>
                </c:pt>
                <c:pt idx="1660">
                  <c:v>0.365853659</c:v>
                </c:pt>
                <c:pt idx="1661">
                  <c:v>0.365853659</c:v>
                </c:pt>
                <c:pt idx="1662">
                  <c:v>0.365853659</c:v>
                </c:pt>
                <c:pt idx="1663">
                  <c:v>0.365853659</c:v>
                </c:pt>
                <c:pt idx="1664">
                  <c:v>0.365853659</c:v>
                </c:pt>
                <c:pt idx="1665">
                  <c:v>0.365853659</c:v>
                </c:pt>
                <c:pt idx="1666">
                  <c:v>0.365853659</c:v>
                </c:pt>
                <c:pt idx="1667">
                  <c:v>0.365853659</c:v>
                </c:pt>
                <c:pt idx="1668">
                  <c:v>0.365853659</c:v>
                </c:pt>
                <c:pt idx="1669">
                  <c:v>0.365853659</c:v>
                </c:pt>
                <c:pt idx="1670">
                  <c:v>0.365853659</c:v>
                </c:pt>
                <c:pt idx="1671">
                  <c:v>0.365853659</c:v>
                </c:pt>
                <c:pt idx="1672">
                  <c:v>0.365853659</c:v>
                </c:pt>
                <c:pt idx="1673">
                  <c:v>0.365853659</c:v>
                </c:pt>
                <c:pt idx="1674">
                  <c:v>0.365853659</c:v>
                </c:pt>
                <c:pt idx="1675">
                  <c:v>0.365853659</c:v>
                </c:pt>
                <c:pt idx="1676">
                  <c:v>0.365853659</c:v>
                </c:pt>
                <c:pt idx="1677">
                  <c:v>0.365853659</c:v>
                </c:pt>
                <c:pt idx="1678">
                  <c:v>0.365853659</c:v>
                </c:pt>
                <c:pt idx="1679">
                  <c:v>0.365853659</c:v>
                </c:pt>
                <c:pt idx="1680">
                  <c:v>0.365853659</c:v>
                </c:pt>
                <c:pt idx="1681">
                  <c:v>0.365853659</c:v>
                </c:pt>
                <c:pt idx="1682">
                  <c:v>0.365853659</c:v>
                </c:pt>
                <c:pt idx="1683">
                  <c:v>0.365853659</c:v>
                </c:pt>
                <c:pt idx="1684">
                  <c:v>0.365853659</c:v>
                </c:pt>
                <c:pt idx="1685">
                  <c:v>0.365853659</c:v>
                </c:pt>
                <c:pt idx="1686">
                  <c:v>0.365853659</c:v>
                </c:pt>
                <c:pt idx="1687">
                  <c:v>0.365853659</c:v>
                </c:pt>
                <c:pt idx="1688">
                  <c:v>0.365853659</c:v>
                </c:pt>
                <c:pt idx="1689">
                  <c:v>0.365853659</c:v>
                </c:pt>
                <c:pt idx="1690">
                  <c:v>0.365853659</c:v>
                </c:pt>
                <c:pt idx="1691">
                  <c:v>0.365853659</c:v>
                </c:pt>
                <c:pt idx="1692">
                  <c:v>0.365853659</c:v>
                </c:pt>
                <c:pt idx="1693">
                  <c:v>0.365853659</c:v>
                </c:pt>
                <c:pt idx="1694">
                  <c:v>0.365853659</c:v>
                </c:pt>
                <c:pt idx="1695">
                  <c:v>0.365853659</c:v>
                </c:pt>
                <c:pt idx="1696">
                  <c:v>0.365853659</c:v>
                </c:pt>
                <c:pt idx="1697">
                  <c:v>0.365853659</c:v>
                </c:pt>
                <c:pt idx="1698">
                  <c:v>0.365853659</c:v>
                </c:pt>
                <c:pt idx="1699">
                  <c:v>0.365853659</c:v>
                </c:pt>
                <c:pt idx="1700">
                  <c:v>0.365853659</c:v>
                </c:pt>
                <c:pt idx="1701">
                  <c:v>0.39024390199999998</c:v>
                </c:pt>
                <c:pt idx="1702">
                  <c:v>0.39024390199999998</c:v>
                </c:pt>
                <c:pt idx="1703">
                  <c:v>0.39024390199999998</c:v>
                </c:pt>
                <c:pt idx="1704">
                  <c:v>0.39024390199999998</c:v>
                </c:pt>
                <c:pt idx="1705">
                  <c:v>0.39024390199999998</c:v>
                </c:pt>
                <c:pt idx="1706">
                  <c:v>0.39024390199999998</c:v>
                </c:pt>
                <c:pt idx="1707">
                  <c:v>0.39024390199999998</c:v>
                </c:pt>
                <c:pt idx="1708">
                  <c:v>0.39024390199999998</c:v>
                </c:pt>
                <c:pt idx="1709">
                  <c:v>0.39024390199999998</c:v>
                </c:pt>
                <c:pt idx="1710">
                  <c:v>0.39024390199999998</c:v>
                </c:pt>
                <c:pt idx="1711">
                  <c:v>0.39024390199999998</c:v>
                </c:pt>
                <c:pt idx="1712">
                  <c:v>0.39024390199999998</c:v>
                </c:pt>
                <c:pt idx="1713">
                  <c:v>0.39024390199999998</c:v>
                </c:pt>
                <c:pt idx="1714">
                  <c:v>0.39024390199999998</c:v>
                </c:pt>
                <c:pt idx="1715">
                  <c:v>0.39024390199999998</c:v>
                </c:pt>
                <c:pt idx="1716">
                  <c:v>0.39024390199999998</c:v>
                </c:pt>
                <c:pt idx="1717">
                  <c:v>0.39024390199999998</c:v>
                </c:pt>
                <c:pt idx="1718">
                  <c:v>0.39024390199999998</c:v>
                </c:pt>
                <c:pt idx="1719">
                  <c:v>0.39024390199999998</c:v>
                </c:pt>
                <c:pt idx="1720">
                  <c:v>0.39024390199999998</c:v>
                </c:pt>
                <c:pt idx="1721">
                  <c:v>0.39024390199999998</c:v>
                </c:pt>
                <c:pt idx="1722">
                  <c:v>0.39024390199999998</c:v>
                </c:pt>
                <c:pt idx="1723">
                  <c:v>0.39024390199999998</c:v>
                </c:pt>
                <c:pt idx="1724">
                  <c:v>0.39024390199999998</c:v>
                </c:pt>
                <c:pt idx="1725">
                  <c:v>0.39024390199999998</c:v>
                </c:pt>
                <c:pt idx="1726">
                  <c:v>0.39024390199999998</c:v>
                </c:pt>
                <c:pt idx="1727">
                  <c:v>0.39024390199999998</c:v>
                </c:pt>
                <c:pt idx="1728">
                  <c:v>0.39024390199999998</c:v>
                </c:pt>
                <c:pt idx="1729">
                  <c:v>0.39024390199999998</c:v>
                </c:pt>
                <c:pt idx="1730">
                  <c:v>0.39024390199999998</c:v>
                </c:pt>
                <c:pt idx="1731">
                  <c:v>0.39024390199999998</c:v>
                </c:pt>
                <c:pt idx="1732">
                  <c:v>0.39024390199999998</c:v>
                </c:pt>
                <c:pt idx="1733">
                  <c:v>0.39024390199999998</c:v>
                </c:pt>
                <c:pt idx="1734">
                  <c:v>0.39024390199999998</c:v>
                </c:pt>
                <c:pt idx="1735">
                  <c:v>0.39024390199999998</c:v>
                </c:pt>
                <c:pt idx="1736">
                  <c:v>0.39024390199999998</c:v>
                </c:pt>
                <c:pt idx="1737">
                  <c:v>0.41463414599999998</c:v>
                </c:pt>
                <c:pt idx="1738">
                  <c:v>0.41463414599999998</c:v>
                </c:pt>
                <c:pt idx="1739">
                  <c:v>0.41463414599999998</c:v>
                </c:pt>
                <c:pt idx="1740">
                  <c:v>0.41463414599999998</c:v>
                </c:pt>
                <c:pt idx="1741">
                  <c:v>0.41463414599999998</c:v>
                </c:pt>
                <c:pt idx="1742">
                  <c:v>0.41463414599999998</c:v>
                </c:pt>
                <c:pt idx="1743">
                  <c:v>0.41463414599999998</c:v>
                </c:pt>
                <c:pt idx="1744">
                  <c:v>0.41463414599999998</c:v>
                </c:pt>
                <c:pt idx="1745">
                  <c:v>0.41463414599999998</c:v>
                </c:pt>
                <c:pt idx="1746">
                  <c:v>0.41463414599999998</c:v>
                </c:pt>
                <c:pt idx="1747">
                  <c:v>0.41463414599999998</c:v>
                </c:pt>
                <c:pt idx="1748">
                  <c:v>0.41463414599999998</c:v>
                </c:pt>
                <c:pt idx="1749">
                  <c:v>0.41463414599999998</c:v>
                </c:pt>
                <c:pt idx="1750">
                  <c:v>0.41463414599999998</c:v>
                </c:pt>
                <c:pt idx="1751">
                  <c:v>0.41463414599999998</c:v>
                </c:pt>
                <c:pt idx="1752">
                  <c:v>0.41463414599999998</c:v>
                </c:pt>
                <c:pt idx="1753">
                  <c:v>0.41463414599999998</c:v>
                </c:pt>
                <c:pt idx="1754">
                  <c:v>0.41463414599999998</c:v>
                </c:pt>
                <c:pt idx="1755">
                  <c:v>0.41463414599999998</c:v>
                </c:pt>
                <c:pt idx="1756">
                  <c:v>0.41463414599999998</c:v>
                </c:pt>
                <c:pt idx="1757">
                  <c:v>0.41463414599999998</c:v>
                </c:pt>
                <c:pt idx="1758">
                  <c:v>0.41463414599999998</c:v>
                </c:pt>
                <c:pt idx="1759">
                  <c:v>0.41463414599999998</c:v>
                </c:pt>
                <c:pt idx="1760">
                  <c:v>0.41463414599999998</c:v>
                </c:pt>
                <c:pt idx="1761">
                  <c:v>0.41463414599999998</c:v>
                </c:pt>
                <c:pt idx="1762">
                  <c:v>0.41463414599999998</c:v>
                </c:pt>
                <c:pt idx="1763">
                  <c:v>0.41463414599999998</c:v>
                </c:pt>
                <c:pt idx="1764">
                  <c:v>0.41463414599999998</c:v>
                </c:pt>
                <c:pt idx="1765">
                  <c:v>0.41463414599999998</c:v>
                </c:pt>
                <c:pt idx="1766">
                  <c:v>0.41463414599999998</c:v>
                </c:pt>
                <c:pt idx="1767">
                  <c:v>0.41463414599999998</c:v>
                </c:pt>
                <c:pt idx="1768">
                  <c:v>0.41463414599999998</c:v>
                </c:pt>
                <c:pt idx="1769">
                  <c:v>0.41463414599999998</c:v>
                </c:pt>
                <c:pt idx="1770">
                  <c:v>0.41463414599999998</c:v>
                </c:pt>
                <c:pt idx="1771">
                  <c:v>0.41463414599999998</c:v>
                </c:pt>
                <c:pt idx="1772">
                  <c:v>0.41463414599999998</c:v>
                </c:pt>
                <c:pt idx="1773">
                  <c:v>0.41463414599999998</c:v>
                </c:pt>
                <c:pt idx="1774">
                  <c:v>0.43902438999999999</c:v>
                </c:pt>
                <c:pt idx="1775">
                  <c:v>0.43902438999999999</c:v>
                </c:pt>
                <c:pt idx="1776">
                  <c:v>0.43902438999999999</c:v>
                </c:pt>
                <c:pt idx="1777">
                  <c:v>0.43902438999999999</c:v>
                </c:pt>
                <c:pt idx="1778">
                  <c:v>0.43902438999999999</c:v>
                </c:pt>
                <c:pt idx="1779">
                  <c:v>0.43902438999999999</c:v>
                </c:pt>
                <c:pt idx="1780">
                  <c:v>0.43902438999999999</c:v>
                </c:pt>
                <c:pt idx="1781">
                  <c:v>0.43902438999999999</c:v>
                </c:pt>
                <c:pt idx="1782">
                  <c:v>0.43902438999999999</c:v>
                </c:pt>
                <c:pt idx="1783">
                  <c:v>0.43902438999999999</c:v>
                </c:pt>
                <c:pt idx="1784">
                  <c:v>0.43902438999999999</c:v>
                </c:pt>
                <c:pt idx="1785">
                  <c:v>0.43902438999999999</c:v>
                </c:pt>
                <c:pt idx="1786">
                  <c:v>0.43902438999999999</c:v>
                </c:pt>
                <c:pt idx="1787">
                  <c:v>0.43902438999999999</c:v>
                </c:pt>
                <c:pt idx="1788">
                  <c:v>0.43902438999999999</c:v>
                </c:pt>
                <c:pt idx="1789">
                  <c:v>0.43902438999999999</c:v>
                </c:pt>
                <c:pt idx="1790">
                  <c:v>0.43902438999999999</c:v>
                </c:pt>
                <c:pt idx="1791">
                  <c:v>0.43902438999999999</c:v>
                </c:pt>
                <c:pt idx="1792">
                  <c:v>0.43902438999999999</c:v>
                </c:pt>
                <c:pt idx="1793">
                  <c:v>0.43902438999999999</c:v>
                </c:pt>
                <c:pt idx="1794">
                  <c:v>0.43902438999999999</c:v>
                </c:pt>
                <c:pt idx="1795">
                  <c:v>0.43902438999999999</c:v>
                </c:pt>
                <c:pt idx="1796">
                  <c:v>0.43902438999999999</c:v>
                </c:pt>
                <c:pt idx="1797">
                  <c:v>0.43902438999999999</c:v>
                </c:pt>
                <c:pt idx="1798">
                  <c:v>0.43902438999999999</c:v>
                </c:pt>
                <c:pt idx="1799">
                  <c:v>0.43902438999999999</c:v>
                </c:pt>
                <c:pt idx="1800">
                  <c:v>0.43902438999999999</c:v>
                </c:pt>
                <c:pt idx="1801">
                  <c:v>0.46341463399999999</c:v>
                </c:pt>
                <c:pt idx="1802">
                  <c:v>0.46341463399999999</c:v>
                </c:pt>
                <c:pt idx="1803">
                  <c:v>0.46341463399999999</c:v>
                </c:pt>
                <c:pt idx="1804">
                  <c:v>0.46341463399999999</c:v>
                </c:pt>
                <c:pt idx="1805">
                  <c:v>0.46341463399999999</c:v>
                </c:pt>
                <c:pt idx="1806">
                  <c:v>0.46341463399999999</c:v>
                </c:pt>
                <c:pt idx="1807">
                  <c:v>0.46341463399999999</c:v>
                </c:pt>
                <c:pt idx="1808">
                  <c:v>0.46341463399999999</c:v>
                </c:pt>
                <c:pt idx="1809">
                  <c:v>0.46341463399999999</c:v>
                </c:pt>
                <c:pt idx="1810">
                  <c:v>0.46341463399999999</c:v>
                </c:pt>
                <c:pt idx="1811">
                  <c:v>0.46341463399999999</c:v>
                </c:pt>
                <c:pt idx="1812">
                  <c:v>0.46341463399999999</c:v>
                </c:pt>
                <c:pt idx="1813">
                  <c:v>0.46341463399999999</c:v>
                </c:pt>
                <c:pt idx="1814">
                  <c:v>0.46341463399999999</c:v>
                </c:pt>
                <c:pt idx="1815">
                  <c:v>0.46341463399999999</c:v>
                </c:pt>
                <c:pt idx="1816">
                  <c:v>0.46341463399999999</c:v>
                </c:pt>
                <c:pt idx="1817">
                  <c:v>0.487804878</c:v>
                </c:pt>
                <c:pt idx="1818">
                  <c:v>0.487804878</c:v>
                </c:pt>
                <c:pt idx="1819">
                  <c:v>0.487804878</c:v>
                </c:pt>
                <c:pt idx="1820">
                  <c:v>0.487804878</c:v>
                </c:pt>
                <c:pt idx="1821">
                  <c:v>0.487804878</c:v>
                </c:pt>
                <c:pt idx="1822">
                  <c:v>0.487804878</c:v>
                </c:pt>
                <c:pt idx="1823">
                  <c:v>0.487804878</c:v>
                </c:pt>
                <c:pt idx="1824">
                  <c:v>0.487804878</c:v>
                </c:pt>
                <c:pt idx="1825">
                  <c:v>0.487804878</c:v>
                </c:pt>
                <c:pt idx="1826">
                  <c:v>0.51219512199999995</c:v>
                </c:pt>
                <c:pt idx="1827">
                  <c:v>0.51219512199999995</c:v>
                </c:pt>
                <c:pt idx="1828">
                  <c:v>0.51219512199999995</c:v>
                </c:pt>
                <c:pt idx="1829">
                  <c:v>0.51219512199999995</c:v>
                </c:pt>
                <c:pt idx="1830">
                  <c:v>0.51219512199999995</c:v>
                </c:pt>
                <c:pt idx="1831">
                  <c:v>0.53658536599999995</c:v>
                </c:pt>
                <c:pt idx="1832">
                  <c:v>0.53658536599999995</c:v>
                </c:pt>
                <c:pt idx="1833">
                  <c:v>0.53658536599999995</c:v>
                </c:pt>
                <c:pt idx="1834">
                  <c:v>0.53658536599999995</c:v>
                </c:pt>
                <c:pt idx="1835">
                  <c:v>0.56097560999999996</c:v>
                </c:pt>
                <c:pt idx="1836">
                  <c:v>0.56097560999999996</c:v>
                </c:pt>
                <c:pt idx="1837">
                  <c:v>0.58536585399999996</c:v>
                </c:pt>
                <c:pt idx="1838">
                  <c:v>0.58536585399999996</c:v>
                </c:pt>
                <c:pt idx="1839">
                  <c:v>0.60975609799999997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8CE-BB41-9530-121148CDBC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88005888"/>
        <c:axId val="1087781072"/>
      </c:scatterChart>
      <c:valAx>
        <c:axId val="1088005888"/>
        <c:scaling>
          <c:orientation val="minMax"/>
          <c:max val="0.1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7781072"/>
        <c:crosses val="autoZero"/>
        <c:crossBetween val="midCat"/>
      </c:valAx>
      <c:valAx>
        <c:axId val="1087781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80058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3FD58F-E10A-9241-9B62-CCDF5219AC41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A9EC48-CC21-4D47-A85D-3304E8D79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574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737718-B779-B34A-825B-4D0A26E797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32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5D0BB-2B93-884A-AB70-4F07E4E65D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DA3E0C-B526-5B48-B065-7119414969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93EE4-5DD0-204B-81D8-61A71AAE8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CC756-8F24-C748-9924-082AA6EA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65FE5-4DE0-8445-B4C1-EBEBAC607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21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5D2A-C759-B14D-AA3A-59674CED9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2FDAF0-867A-254A-B965-12C9A8889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0B34BA-C4CB-1740-AD28-653C53D8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3DAD8D-3FC3-6348-80C3-B6175DFFC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3FB1B6-FED5-EC4A-985D-1A46398F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6609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1BDC5E-BB62-4C4D-81C3-0249C550CA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B1E5C-24EF-0147-A24D-2C3E1C55EC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5CC1B-8AEB-BE49-94B1-B9C95AF5E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FCDC8A-6726-0143-9031-54156D798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04FA39-5DB8-4841-879A-31945C54C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98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0E09D-31A1-EA48-8AF8-30466542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B4D9C-D770-2E48-AC6E-FAC01FA3EF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4C161F-E266-B24E-A4EF-35119ABAC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ABA19-30CE-9948-9BEA-07D60E22E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3E972-A959-2743-ADEF-EB3CFC98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3153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4C447-D6D1-104C-B1DB-C9747ACC5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B8985-B7B7-3448-BC25-BC8A7ABE8B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366D32-8C0E-2B41-997C-2E442FAF1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AC5F7F-C2E7-194A-8750-58DD9658A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2AA4C-9FFE-314B-8A1B-29A26D433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01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A4F90-40BF-DC43-ABB4-E4D07F3CD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900BE-F9D0-174A-93EE-CF27F9ADE8F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410910-645A-6646-8C2D-8F4AC7C1E9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327B7-BE1E-B44E-A12A-BA901FF41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C15BF1-00D9-8D49-8B7C-A49CDC4D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A163BF-D7F4-FB4D-88BE-926D200E9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063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0197A-1B66-0840-A976-E8D17C6D5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618D1-393A-E44A-BC92-4F401F69C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3653B-1F45-FC45-99EC-CDB663403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67F78B-C9AE-8A46-85BF-CB617F17C2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A53B6-74B8-874F-8B33-B5C69191F4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529401-E8B1-C44A-81E1-6286CA035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2139A7-B401-DC4B-A3C6-ED9D4C9BF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2439A2-F8E2-5248-866F-1CC6A2E75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46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8BE16-0A90-7049-9050-4F31580B9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D7CFAB-D641-3646-BD94-1907D5A56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541601-CB69-2244-A1A3-8FA04411F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1C4460-C8C2-B343-97B4-89BFEB9D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064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8A79D-0FF9-5C45-ACA3-FC4A3041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750B6B-FAD8-DD48-83BA-EA249E8C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F6679-1766-3F44-8F98-CD3401446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69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4B385-5269-E644-A490-C3CBBB85E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3B0BB-790B-4645-99E9-8FD1F50F5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4A9577-21D6-BD4F-B855-0119F9B167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133B33-B9C2-574A-BDA7-C55805F5D4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1667D9-C3CF-3D44-9379-3062C2E5B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314B3B-C75C-5248-8438-09807DC04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010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0991B-D868-EF44-B94E-9422E1DD0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C0ED44-625C-904C-92FA-1F9AEFE84B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DD3E06-D6CE-834C-B6B9-CBDEE8D80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FEB446-F675-CB40-9D88-6BC84CFE70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F6973-0340-084E-8C39-225CD60D6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B789F-8F15-B044-AFB1-0C0EBF51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069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EA26D4-8173-0C49-85D8-B2233D8C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FB6B98-067B-7B4C-901C-1A35E82FD5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FEC0E-E0B0-3C49-B5DC-DB66290444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3A33-F613-204F-BBC9-EBBB4C353CA4}" type="datetimeFigureOut">
              <a:rPr lang="en-US" smtClean="0"/>
              <a:t>11/13/20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5D532E-F3F5-AE42-84F7-981594BF27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BE28A-8812-C14D-8289-DF88C43082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A6EA9-449F-704F-85F4-4A3A9AE20F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182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fungus, outdoor, grass, sitting&#10;&#10;Description automatically generated">
            <a:extLst>
              <a:ext uri="{FF2B5EF4-FFF2-40B4-BE49-F238E27FC236}">
                <a16:creationId xmlns:a16="http://schemas.microsoft.com/office/drawing/2014/main" id="{0A0C87F3-2FEB-184F-BA17-9FC3C70CC0A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266" r="7527" b="638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FA2BB9-FCBC-A345-971B-A2678EFB4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pPr algn="l"/>
            <a:r>
              <a:rPr lang="en-US" altLang="zh-CN" sz="6600"/>
              <a:t>Phylogenomics</a:t>
            </a:r>
            <a:r>
              <a:rPr lang="zh-CN" altLang="en-US" sz="6600"/>
              <a:t> </a:t>
            </a:r>
            <a:r>
              <a:rPr lang="en-US" altLang="zh-CN" sz="6600"/>
              <a:t>of</a:t>
            </a:r>
            <a:r>
              <a:rPr lang="zh-CN" altLang="en-US" sz="6600"/>
              <a:t> </a:t>
            </a:r>
            <a:r>
              <a:rPr lang="en-US" altLang="zh-CN" sz="6600"/>
              <a:t>Rafflesiaceae</a:t>
            </a:r>
            <a:endParaRPr lang="en-US" sz="66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5D0804-C1C6-B244-A9F6-0318F830C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624945"/>
            <a:ext cx="9078562" cy="592975"/>
          </a:xfrm>
        </p:spPr>
        <p:txBody>
          <a:bodyPr anchor="ctr">
            <a:normAutofit fontScale="92500" lnSpcReduction="10000"/>
          </a:bodyPr>
          <a:lstStyle/>
          <a:p>
            <a:pPr algn="l"/>
            <a:r>
              <a:rPr lang="en-US" altLang="zh-CN" sz="1600" dirty="0"/>
              <a:t>Liming</a:t>
            </a:r>
            <a:r>
              <a:rPr lang="zh-CN" altLang="en-US" sz="1600" dirty="0"/>
              <a:t> </a:t>
            </a:r>
            <a:r>
              <a:rPr lang="en-US" altLang="zh-CN" sz="1600" dirty="0"/>
              <a:t>Cai</a:t>
            </a:r>
          </a:p>
          <a:p>
            <a:pPr algn="l"/>
            <a:r>
              <a:rPr lang="en-US" altLang="zh-CN" sz="1600" dirty="0"/>
              <a:t>Nov</a:t>
            </a:r>
            <a:r>
              <a:rPr lang="zh-CN" altLang="en-US" sz="1600" dirty="0"/>
              <a:t> </a:t>
            </a:r>
            <a:r>
              <a:rPr lang="en-US" altLang="zh-CN" sz="1600" dirty="0"/>
              <a:t>12,</a:t>
            </a:r>
            <a:r>
              <a:rPr lang="zh-CN" altLang="en-US" sz="1600" dirty="0"/>
              <a:t> </a:t>
            </a:r>
            <a:r>
              <a:rPr lang="en-US" altLang="zh-CN" sz="1600" dirty="0"/>
              <a:t>2020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43948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69213-9239-9244-8E92-8BBA93802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82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All-evidence</a:t>
            </a:r>
            <a:r>
              <a:rPr lang="zh-CN" altLang="en-US" sz="3200" dirty="0"/>
              <a:t> </a:t>
            </a:r>
            <a:r>
              <a:rPr lang="en-US" altLang="zh-CN" sz="3200" dirty="0"/>
              <a:t>approach</a:t>
            </a:r>
            <a:r>
              <a:rPr lang="zh-CN" altLang="en-US" sz="3200" dirty="0"/>
              <a:t> </a:t>
            </a:r>
            <a:r>
              <a:rPr lang="en-US" altLang="zh-CN" sz="3200" dirty="0"/>
              <a:t>to</a:t>
            </a:r>
            <a:r>
              <a:rPr lang="zh-CN" altLang="en-US" sz="3200" dirty="0"/>
              <a:t> </a:t>
            </a:r>
            <a:r>
              <a:rPr lang="en-US" altLang="zh-CN" sz="3200" dirty="0"/>
              <a:t>generate</a:t>
            </a:r>
            <a:r>
              <a:rPr lang="zh-CN" altLang="en-US" sz="3200" dirty="0"/>
              <a:t> </a:t>
            </a:r>
            <a:r>
              <a:rPr lang="en-US" altLang="zh-CN" sz="3200" dirty="0"/>
              <a:t>phylogenetic</a:t>
            </a:r>
            <a:r>
              <a:rPr lang="zh-CN" altLang="en-US" sz="3200" dirty="0"/>
              <a:t> </a:t>
            </a:r>
            <a:r>
              <a:rPr lang="en-US" altLang="zh-CN" sz="3200" dirty="0"/>
              <a:t>hypotheses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BABDA-41D9-D24E-A996-8DC8BF46F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4967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929F0B-ECC2-CD47-A806-DB8A68206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030" y="2374670"/>
            <a:ext cx="2211368" cy="13947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EE09AF-788B-454C-B775-3C1499941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586" y="2374670"/>
            <a:ext cx="2359020" cy="14410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7D3943-0B00-694F-8566-C4F3DF346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3801" y="2372921"/>
            <a:ext cx="2030901" cy="12339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B5609-0EF8-AD48-B480-8B1E2D1F84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108" y="4709220"/>
            <a:ext cx="1805687" cy="11515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8DC70A-96D6-D042-A771-9587D721B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79" y="4620466"/>
            <a:ext cx="2576902" cy="15068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FC148E-099A-1A4E-B853-FD7512734F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7487" y="2366467"/>
            <a:ext cx="2270478" cy="1379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CE1CE80-39E2-4946-93E5-A0F38E0B9AAD}"/>
              </a:ext>
            </a:extLst>
          </p:cNvPr>
          <p:cNvSpPr txBox="1"/>
          <p:nvPr/>
        </p:nvSpPr>
        <p:spPr>
          <a:xfrm>
            <a:off x="2454611" y="3815745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ASTRAL</a:t>
            </a:r>
            <a:endParaRPr lang="en-US" dirty="0"/>
          </a:p>
        </p:txBody>
      </p:sp>
      <p:sp>
        <p:nvSpPr>
          <p:cNvPr id="12" name="5-Point Star 11">
            <a:extLst>
              <a:ext uri="{FF2B5EF4-FFF2-40B4-BE49-F238E27FC236}">
                <a16:creationId xmlns:a16="http://schemas.microsoft.com/office/drawing/2014/main" id="{164C1CD0-C13C-F940-A86A-D2EB921DC903}"/>
              </a:ext>
            </a:extLst>
          </p:cNvPr>
          <p:cNvSpPr/>
          <p:nvPr/>
        </p:nvSpPr>
        <p:spPr>
          <a:xfrm>
            <a:off x="6662921" y="3225595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5-Point Star 12">
            <a:extLst>
              <a:ext uri="{FF2B5EF4-FFF2-40B4-BE49-F238E27FC236}">
                <a16:creationId xmlns:a16="http://schemas.microsoft.com/office/drawing/2014/main" id="{037632BA-0911-2542-9FF9-A59B87D61067}"/>
              </a:ext>
            </a:extLst>
          </p:cNvPr>
          <p:cNvSpPr/>
          <p:nvPr/>
        </p:nvSpPr>
        <p:spPr>
          <a:xfrm>
            <a:off x="8957271" y="3320910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5-Point Star 13">
            <a:extLst>
              <a:ext uri="{FF2B5EF4-FFF2-40B4-BE49-F238E27FC236}">
                <a16:creationId xmlns:a16="http://schemas.microsoft.com/office/drawing/2014/main" id="{F98DB14F-13EB-4E4D-AE84-60F80CE7BD4A}"/>
              </a:ext>
            </a:extLst>
          </p:cNvPr>
          <p:cNvSpPr/>
          <p:nvPr/>
        </p:nvSpPr>
        <p:spPr>
          <a:xfrm>
            <a:off x="3663178" y="5630449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5-Point Star 14">
            <a:extLst>
              <a:ext uri="{FF2B5EF4-FFF2-40B4-BE49-F238E27FC236}">
                <a16:creationId xmlns:a16="http://schemas.microsoft.com/office/drawing/2014/main" id="{5C65F621-D108-A141-BEF0-3290B5A0E2F4}"/>
              </a:ext>
            </a:extLst>
          </p:cNvPr>
          <p:cNvSpPr/>
          <p:nvPr/>
        </p:nvSpPr>
        <p:spPr>
          <a:xfrm>
            <a:off x="7041329" y="5060302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5-Point Star 15">
            <a:extLst>
              <a:ext uri="{FF2B5EF4-FFF2-40B4-BE49-F238E27FC236}">
                <a16:creationId xmlns:a16="http://schemas.microsoft.com/office/drawing/2014/main" id="{63A98485-41DD-E143-BF7E-A71472A31762}"/>
              </a:ext>
            </a:extLst>
          </p:cNvPr>
          <p:cNvSpPr/>
          <p:nvPr/>
        </p:nvSpPr>
        <p:spPr>
          <a:xfrm>
            <a:off x="3914751" y="2984891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CBFFA3-93A1-984E-A773-AE478FEF2464}"/>
              </a:ext>
            </a:extLst>
          </p:cNvPr>
          <p:cNvSpPr txBox="1"/>
          <p:nvPr/>
        </p:nvSpPr>
        <p:spPr>
          <a:xfrm>
            <a:off x="1686100" y="6241017"/>
            <a:ext cx="2453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RAxML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IQTREE,</a:t>
            </a:r>
            <a:r>
              <a:rPr lang="zh-CN" altLang="en-US" dirty="0"/>
              <a:t> </a:t>
            </a:r>
            <a:r>
              <a:rPr lang="en-US" altLang="zh-CN" dirty="0" err="1"/>
              <a:t>ExaML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74984E-0A3C-4044-8640-6A0250EF966B}"/>
              </a:ext>
            </a:extLst>
          </p:cNvPr>
          <p:cNvSpPr txBox="1"/>
          <p:nvPr/>
        </p:nvSpPr>
        <p:spPr>
          <a:xfrm>
            <a:off x="4546679" y="6438271"/>
            <a:ext cx="2502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RAxML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Dayhoff6</a:t>
            </a:r>
            <a:r>
              <a:rPr lang="zh-CN" altLang="en-US" dirty="0"/>
              <a:t> </a:t>
            </a:r>
            <a:r>
              <a:rPr lang="en-US" altLang="zh-CN" dirty="0"/>
              <a:t>recode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3D37CF-8427-2A4C-ACA5-1CE359EB1595}"/>
              </a:ext>
            </a:extLst>
          </p:cNvPr>
          <p:cNvSpPr txBox="1"/>
          <p:nvPr/>
        </p:nvSpPr>
        <p:spPr>
          <a:xfrm>
            <a:off x="62995" y="3261330"/>
            <a:ext cx="1399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COALESCENT</a:t>
            </a:r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3090AE-6393-5948-A116-0877CFF75200}"/>
              </a:ext>
            </a:extLst>
          </p:cNvPr>
          <p:cNvSpPr txBox="1"/>
          <p:nvPr/>
        </p:nvSpPr>
        <p:spPr>
          <a:xfrm>
            <a:off x="17317" y="5074339"/>
            <a:ext cx="1805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CONCATENATION</a:t>
            </a:r>
            <a:endParaRPr lang="en-US" dirty="0"/>
          </a:p>
        </p:txBody>
      </p:sp>
      <p:sp>
        <p:nvSpPr>
          <p:cNvPr id="21" name="5-Point Star 20">
            <a:extLst>
              <a:ext uri="{FF2B5EF4-FFF2-40B4-BE49-F238E27FC236}">
                <a16:creationId xmlns:a16="http://schemas.microsoft.com/office/drawing/2014/main" id="{DC838517-C937-2247-8693-6E292D83385F}"/>
              </a:ext>
            </a:extLst>
          </p:cNvPr>
          <p:cNvSpPr/>
          <p:nvPr/>
        </p:nvSpPr>
        <p:spPr>
          <a:xfrm>
            <a:off x="11654226" y="3405949"/>
            <a:ext cx="224713" cy="224713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ACB0D0-6B70-964C-BF97-8032752CCFE7}"/>
              </a:ext>
            </a:extLst>
          </p:cNvPr>
          <p:cNvSpPr txBox="1"/>
          <p:nvPr/>
        </p:nvSpPr>
        <p:spPr>
          <a:xfrm>
            <a:off x="4366006" y="3745753"/>
            <a:ext cx="33684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MPEST,</a:t>
            </a:r>
            <a:r>
              <a:rPr lang="zh-CN" altLang="en-US" dirty="0"/>
              <a:t> </a:t>
            </a:r>
            <a:r>
              <a:rPr lang="en-US" altLang="zh-CN" dirty="0"/>
              <a:t>ASTRAL,</a:t>
            </a:r>
            <a:r>
              <a:rPr lang="zh-CN" altLang="en-US" dirty="0"/>
              <a:t> </a:t>
            </a:r>
            <a:r>
              <a:rPr lang="en-US" altLang="zh-CN" dirty="0"/>
              <a:t>collapsing</a:t>
            </a:r>
            <a:r>
              <a:rPr lang="zh-CN" altLang="en-US" dirty="0"/>
              <a:t> </a:t>
            </a:r>
            <a:r>
              <a:rPr lang="en-US" altLang="zh-CN" dirty="0"/>
              <a:t>poorly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supported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nodes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CD958B-5EF6-604D-906D-83038E4FA4C1}"/>
              </a:ext>
            </a:extLst>
          </p:cNvPr>
          <p:cNvSpPr txBox="1"/>
          <p:nvPr/>
        </p:nvSpPr>
        <p:spPr>
          <a:xfrm>
            <a:off x="7866801" y="3815745"/>
            <a:ext cx="826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MPEST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09F168-94B3-6549-888D-264432399765}"/>
              </a:ext>
            </a:extLst>
          </p:cNvPr>
          <p:cNvSpPr txBox="1"/>
          <p:nvPr/>
        </p:nvSpPr>
        <p:spPr>
          <a:xfrm>
            <a:off x="9985637" y="3842641"/>
            <a:ext cx="1702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MPEST,</a:t>
            </a:r>
            <a:r>
              <a:rPr lang="zh-CN" altLang="en-US" dirty="0"/>
              <a:t> </a:t>
            </a:r>
            <a:r>
              <a:rPr lang="en-US" altLang="zh-CN" dirty="0"/>
              <a:t>random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starting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630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5743D-36BF-9349-81DE-1662DD43B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shopping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C9968-E39D-9847-B0B0-F95578963F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Clock-like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DEB6A43-D10D-7D40-9A46-B4C69D7E7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65" y="2816901"/>
            <a:ext cx="10929870" cy="261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67F1D2-27A3-B843-95F5-705E7C2F1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675" y="5833049"/>
            <a:ext cx="5948519" cy="76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8154EC4-0347-8744-86FA-02078E80F5A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0919617"/>
              </p:ext>
            </p:extLst>
          </p:nvPr>
        </p:nvGraphicFramePr>
        <p:xfrm>
          <a:off x="1735454" y="1131089"/>
          <a:ext cx="4621369" cy="4595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5C0ADFD-D7F0-E844-AC86-EC0CE3DE972C}"/>
              </a:ext>
            </a:extLst>
          </p:cNvPr>
          <p:cNvSpPr txBox="1"/>
          <p:nvPr/>
        </p:nvSpPr>
        <p:spPr>
          <a:xfrm>
            <a:off x="296214" y="3429000"/>
            <a:ext cx="14392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concordance</a:t>
            </a:r>
            <a:r>
              <a:rPr lang="zh-CN" altLang="en-US" dirty="0"/>
              <a:t> </a:t>
            </a:r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88EC1964-E458-9E46-BFD2-E1B9388400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8243978"/>
              </p:ext>
            </p:extLst>
          </p:nvPr>
        </p:nvGraphicFramePr>
        <p:xfrm>
          <a:off x="6604715" y="1131089"/>
          <a:ext cx="4572000" cy="4595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CA14D9B-60C5-D944-8A8A-76430FB849BE}"/>
              </a:ext>
            </a:extLst>
          </p:cNvPr>
          <p:cNvSpPr txBox="1"/>
          <p:nvPr/>
        </p:nvSpPr>
        <p:spPr>
          <a:xfrm>
            <a:off x="3309870" y="5726911"/>
            <a:ext cx="1720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656C71-240B-8A47-B4A2-1DFED9E9DC87}"/>
              </a:ext>
            </a:extLst>
          </p:cNvPr>
          <p:cNvSpPr txBox="1"/>
          <p:nvPr/>
        </p:nvSpPr>
        <p:spPr>
          <a:xfrm>
            <a:off x="7708789" y="5731447"/>
            <a:ext cx="2363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999CDA-8ED4-4E43-AF9E-27485FE9F4C4}"/>
              </a:ext>
            </a:extLst>
          </p:cNvPr>
          <p:cNvSpPr txBox="1"/>
          <p:nvPr/>
        </p:nvSpPr>
        <p:spPr>
          <a:xfrm>
            <a:off x="6800045" y="757221"/>
            <a:ext cx="4916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Spearman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0.76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6F233F-E2F6-6E41-9B72-B01E4D4AE333}"/>
              </a:ext>
            </a:extLst>
          </p:cNvPr>
          <p:cNvSpPr txBox="1"/>
          <p:nvPr/>
        </p:nvSpPr>
        <p:spPr>
          <a:xfrm>
            <a:off x="1567837" y="750433"/>
            <a:ext cx="5178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</a:t>
            </a:r>
            <a:r>
              <a:rPr lang="en-US" altLang="zh-CN" dirty="0"/>
              <a:t>correlation,</a:t>
            </a:r>
            <a:r>
              <a:rPr lang="zh-CN" altLang="en-US" dirty="0"/>
              <a:t> </a:t>
            </a:r>
            <a:r>
              <a:rPr lang="en-US" altLang="zh-CN" dirty="0"/>
              <a:t>Pearson</a:t>
            </a:r>
            <a:r>
              <a:rPr lang="zh-CN" altLang="en-US" dirty="0"/>
              <a:t> </a:t>
            </a:r>
            <a:r>
              <a:rPr lang="en-US" altLang="zh-CN" dirty="0"/>
              <a:t>correlation</a:t>
            </a:r>
            <a:r>
              <a:rPr lang="zh-CN" altLang="en-US" dirty="0"/>
              <a:t> </a:t>
            </a:r>
            <a:r>
              <a:rPr lang="en-US" altLang="zh-CN" dirty="0"/>
              <a:t>0.047</a:t>
            </a:r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4B012D-0766-E245-B031-92F47E2E01A1}"/>
              </a:ext>
            </a:extLst>
          </p:cNvPr>
          <p:cNvSpPr/>
          <p:nvPr/>
        </p:nvSpPr>
        <p:spPr>
          <a:xfrm>
            <a:off x="141668" y="2228045"/>
            <a:ext cx="11835684" cy="265304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1"/>
                </a:solidFill>
              </a:rPr>
              <a:t>Genes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good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dating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are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not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necessarily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good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for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phylogeny</a:t>
            </a:r>
            <a:r>
              <a:rPr lang="zh-CN" altLang="en-US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chemeClr val="tx1"/>
                </a:solidFill>
              </a:rPr>
              <a:t>reconstruction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578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485CA-7699-524C-9C60-0B83271FB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subsampling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1D56-902E-C44B-B2A6-3960990EEE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Missing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34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(80%</a:t>
            </a:r>
            <a:r>
              <a:rPr lang="zh-CN" altLang="en-US" dirty="0"/>
              <a:t> </a:t>
            </a:r>
            <a:r>
              <a:rPr lang="en-US" altLang="zh-CN" dirty="0"/>
              <a:t>completeness)</a:t>
            </a:r>
          </a:p>
          <a:p>
            <a:pPr lvl="1"/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four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five</a:t>
            </a:r>
            <a:r>
              <a:rPr lang="zh-CN" altLang="en-US" dirty="0"/>
              <a:t> </a:t>
            </a:r>
            <a:r>
              <a:rPr lang="en-US" altLang="zh-CN" dirty="0"/>
              <a:t>focal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 </a:t>
            </a:r>
            <a:r>
              <a:rPr lang="en-US" altLang="zh-CN" dirty="0"/>
              <a:t>represented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Euphorbiaceae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Peraceae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Putranjivaveae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Pandaceae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rhizopphoroids</a:t>
            </a:r>
            <a:r>
              <a:rPr lang="en-US" altLang="zh-CN" dirty="0"/>
              <a:t>)</a:t>
            </a:r>
          </a:p>
          <a:p>
            <a:endParaRPr lang="en-US" dirty="0"/>
          </a:p>
          <a:p>
            <a:r>
              <a:rPr lang="en-US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concordance</a:t>
            </a:r>
          </a:p>
          <a:p>
            <a:pPr lvl="1"/>
            <a:r>
              <a:rPr lang="en-US" altLang="zh-CN" dirty="0"/>
              <a:t>&gt;0.2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bipartition</a:t>
            </a:r>
            <a:r>
              <a:rPr lang="zh-CN" altLang="en-US" dirty="0"/>
              <a:t> </a:t>
            </a:r>
            <a:r>
              <a:rPr lang="en-US" altLang="zh-CN" dirty="0"/>
              <a:t>(top</a:t>
            </a:r>
            <a:r>
              <a:rPr lang="zh-CN" altLang="en-US" dirty="0"/>
              <a:t> </a:t>
            </a:r>
            <a:r>
              <a:rPr lang="en-US" altLang="zh-CN" dirty="0"/>
              <a:t>70%)</a:t>
            </a:r>
          </a:p>
          <a:p>
            <a:endParaRPr lang="en-US" dirty="0"/>
          </a:p>
          <a:p>
            <a:r>
              <a:rPr lang="en-US" altLang="zh-CN" dirty="0"/>
              <a:t>647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further</a:t>
            </a:r>
            <a:r>
              <a:rPr lang="zh-CN" altLang="en-US" dirty="0"/>
              <a:t> </a:t>
            </a:r>
            <a:r>
              <a:rPr lang="en-US" altLang="zh-CN" dirty="0"/>
              <a:t>investigation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829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F6016-D95A-F241-8448-38D1C1221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Complex</a:t>
            </a:r>
            <a:r>
              <a:rPr lang="zh-CN" altLang="en-US" dirty="0"/>
              <a:t> </a:t>
            </a:r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8D6EE-00B6-7144-A3A6-3FCD8F9B9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Bayesian Mixture Model for Across-Site Heterogeneities</a:t>
            </a:r>
          </a:p>
          <a:p>
            <a:pPr lvl="1"/>
            <a:r>
              <a:rPr lang="en-US" altLang="zh-CN" dirty="0"/>
              <a:t>CAT-GTR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 err="1"/>
              <a:t>PhyloBayes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mixture</a:t>
            </a:r>
            <a:r>
              <a:rPr lang="zh-CN" altLang="en-US" dirty="0"/>
              <a:t> </a:t>
            </a:r>
            <a:r>
              <a:rPr lang="en-US" altLang="zh-CN" dirty="0"/>
              <a:t>models—</a:t>
            </a:r>
            <a:r>
              <a:rPr lang="en-US" dirty="0"/>
              <a:t>a</a:t>
            </a:r>
            <a:r>
              <a:rPr lang="en-US" altLang="zh-CN" dirty="0"/>
              <a:t>n</a:t>
            </a:r>
            <a:r>
              <a:rPr lang="zh-CN" altLang="en-US" dirty="0"/>
              <a:t> </a:t>
            </a:r>
            <a:r>
              <a:rPr lang="en-US" altLang="zh-CN" dirty="0"/>
              <a:t>approximate</a:t>
            </a:r>
            <a:r>
              <a:rPr lang="en-US" dirty="0"/>
              <a:t> variant of </a:t>
            </a:r>
            <a:r>
              <a:rPr lang="en-US" dirty="0" err="1"/>
              <a:t>PhyloBayes</a:t>
            </a:r>
            <a:r>
              <a:rPr lang="en-US" dirty="0"/>
              <a:t>’ CAT model</a:t>
            </a:r>
          </a:p>
          <a:p>
            <a:pPr lvl="1"/>
            <a:r>
              <a:rPr lang="en-US" altLang="zh-CN" dirty="0"/>
              <a:t>C10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C60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FCEBEB-6A32-3248-99D4-7E387583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487" y="4043966"/>
            <a:ext cx="1874404" cy="18744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76C56-2AC1-BB4D-B1C2-49F9CFC9E563}"/>
              </a:ext>
            </a:extLst>
          </p:cNvPr>
          <p:cNvSpPr txBox="1"/>
          <p:nvPr/>
        </p:nvSpPr>
        <p:spPr>
          <a:xfrm>
            <a:off x="8764752" y="6127234"/>
            <a:ext cx="2631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Computationally</a:t>
            </a:r>
            <a:r>
              <a:rPr lang="zh-CN" altLang="en-US" dirty="0"/>
              <a:t> </a:t>
            </a:r>
            <a:r>
              <a:rPr lang="en-US" altLang="zh-CN" dirty="0"/>
              <a:t>intensive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657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A7086FA6-0A9A-8747-AB84-DECF1A2A8D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0390" y="450761"/>
            <a:ext cx="7034387" cy="58212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878791-FA21-6640-B4B0-DA9585AA1194}"/>
              </a:ext>
            </a:extLst>
          </p:cNvPr>
          <p:cNvSpPr txBox="1"/>
          <p:nvPr/>
        </p:nvSpPr>
        <p:spPr>
          <a:xfrm>
            <a:off x="3477014" y="6451850"/>
            <a:ext cx="523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Phylobayes</a:t>
            </a:r>
            <a:r>
              <a:rPr lang="zh-CN" altLang="en-US" dirty="0"/>
              <a:t> </a:t>
            </a:r>
            <a:r>
              <a:rPr lang="en-US" altLang="zh-CN" dirty="0"/>
              <a:t>tree,</a:t>
            </a:r>
            <a:r>
              <a:rPr lang="zh-CN" altLang="en-US" dirty="0"/>
              <a:t> </a:t>
            </a:r>
            <a:r>
              <a:rPr lang="en-US" altLang="zh-CN" dirty="0"/>
              <a:t>1000+</a:t>
            </a:r>
            <a:r>
              <a:rPr lang="zh-CN" altLang="en-US" dirty="0"/>
              <a:t> </a:t>
            </a:r>
            <a:r>
              <a:rPr lang="en-US" altLang="zh-CN" dirty="0"/>
              <a:t>fold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length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36A9C0-B6E9-FD43-B358-CDF91C1A3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470" y="655607"/>
            <a:ext cx="4757011" cy="554678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E3066BA-406B-DB4A-A759-7CAC6FFDDA8A}"/>
              </a:ext>
            </a:extLst>
          </p:cNvPr>
          <p:cNvSpPr/>
          <p:nvPr/>
        </p:nvSpPr>
        <p:spPr>
          <a:xfrm rot="2674600">
            <a:off x="8103091" y="3641933"/>
            <a:ext cx="1050243" cy="170866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92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C866-E4D4-5D49-9D4C-500898236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36E7A-DCE3-674A-A0C6-B442F375D1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tests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</a:p>
          <a:p>
            <a:r>
              <a:rPr lang="en-US" altLang="zh-CN" dirty="0"/>
              <a:t>Protein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A130CD-F675-944A-93C2-BD84C3C9E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45930"/>
            <a:ext cx="5875570" cy="3429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B2BF63-FB63-274D-9C49-BB9CDFB6DE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2" y="2343897"/>
            <a:ext cx="6095998" cy="299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71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EAB43-0B87-9C45-BAE6-40534EF6D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r>
              <a:rPr lang="zh-CN" altLang="en-US" dirty="0"/>
              <a:t> </a:t>
            </a:r>
            <a:r>
              <a:rPr lang="en-US" altLang="zh-CN" dirty="0"/>
              <a:t>alternative</a:t>
            </a:r>
            <a:r>
              <a:rPr lang="zh-CN" altLang="en-US" dirty="0"/>
              <a:t> </a:t>
            </a:r>
            <a:r>
              <a:rPr lang="en-US" altLang="zh-CN" dirty="0"/>
              <a:t>topologies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5517-6E77-7948-8916-16C63776B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4429" cy="4351338"/>
          </a:xfrm>
        </p:spPr>
        <p:txBody>
          <a:bodyPr/>
          <a:lstStyle/>
          <a:p>
            <a:r>
              <a:rPr lang="en-US" altLang="zh-CN" dirty="0"/>
              <a:t>Only</a:t>
            </a:r>
            <a:r>
              <a:rPr lang="zh-CN" altLang="en-US" dirty="0"/>
              <a:t> </a:t>
            </a:r>
            <a:r>
              <a:rPr lang="en-US" altLang="zh-CN" dirty="0"/>
              <a:t>constrain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sister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Rafflesiaceae</a:t>
            </a:r>
            <a:endParaRPr lang="en-US" altLang="zh-CN" dirty="0"/>
          </a:p>
          <a:p>
            <a:pPr lvl="1"/>
            <a:r>
              <a:rPr lang="en-US" altLang="zh-CN" dirty="0"/>
              <a:t>H1:</a:t>
            </a:r>
            <a:r>
              <a:rPr lang="zh-CN" altLang="en-US" dirty="0"/>
              <a:t> </a:t>
            </a:r>
            <a:r>
              <a:rPr lang="en-US" altLang="zh-CN" dirty="0" err="1"/>
              <a:t>Euphorbiaceae+Peraceae</a:t>
            </a:r>
            <a:endParaRPr lang="en-US" altLang="zh-CN" dirty="0"/>
          </a:p>
          <a:p>
            <a:pPr lvl="1"/>
            <a:r>
              <a:rPr lang="en-US" altLang="zh-CN" dirty="0"/>
              <a:t>H2:</a:t>
            </a:r>
            <a:r>
              <a:rPr lang="zh-CN" altLang="en-US" dirty="0"/>
              <a:t> </a:t>
            </a:r>
            <a:r>
              <a:rPr lang="en-US" altLang="zh-CN" dirty="0" err="1"/>
              <a:t>Putranjivaceae</a:t>
            </a:r>
            <a:endParaRPr lang="en-US" altLang="zh-CN" dirty="0"/>
          </a:p>
          <a:p>
            <a:pPr lvl="1"/>
            <a:r>
              <a:rPr lang="en-US" altLang="zh-CN" dirty="0"/>
              <a:t>H3:</a:t>
            </a:r>
            <a:r>
              <a:rPr lang="zh-CN" altLang="en-US" dirty="0"/>
              <a:t> </a:t>
            </a:r>
            <a:r>
              <a:rPr lang="en-US" altLang="zh-CN" dirty="0" err="1"/>
              <a:t>Pandaceae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H11:</a:t>
            </a:r>
            <a:r>
              <a:rPr lang="zh-CN" altLang="en-US" dirty="0"/>
              <a:t> </a:t>
            </a:r>
            <a:r>
              <a:rPr lang="en-US" altLang="zh-CN" dirty="0" err="1"/>
              <a:t>Euphorbiaceae+Peraceae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en-US" altLang="zh-CN" dirty="0" err="1"/>
              <a:t>Pandaceae</a:t>
            </a:r>
            <a:r>
              <a:rPr lang="en-US" altLang="zh-CN" dirty="0"/>
              <a:t>+ </a:t>
            </a:r>
            <a:r>
              <a:rPr lang="en-US" altLang="zh-CN" dirty="0" err="1"/>
              <a:t>Putranjivaceae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pPr lvl="1"/>
            <a:r>
              <a:rPr lang="en-US" altLang="zh-CN" dirty="0"/>
              <a:t>H15:</a:t>
            </a:r>
            <a:r>
              <a:rPr lang="zh-CN" altLang="en-US" dirty="0"/>
              <a:t> </a:t>
            </a:r>
            <a:r>
              <a:rPr lang="en-US" altLang="zh-CN" dirty="0" err="1"/>
              <a:t>Euphorbiaceae</a:t>
            </a:r>
            <a:r>
              <a:rPr lang="zh-CN" altLang="en-US" dirty="0"/>
              <a:t> </a:t>
            </a:r>
            <a:r>
              <a:rPr lang="en-US" altLang="zh-CN" dirty="0"/>
              <a:t>(Davis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dirty="0"/>
              <a:t>2007)</a:t>
            </a:r>
          </a:p>
          <a:p>
            <a:pPr lvl="1"/>
            <a:r>
              <a:rPr lang="en-US" altLang="zh-CN" dirty="0"/>
              <a:t>H16:</a:t>
            </a:r>
            <a:r>
              <a:rPr lang="zh-CN" altLang="en-US" dirty="0"/>
              <a:t> </a:t>
            </a:r>
            <a:r>
              <a:rPr lang="en-US" altLang="zh-CN" dirty="0" err="1"/>
              <a:t>Ixonanthaceae</a:t>
            </a:r>
            <a:r>
              <a:rPr lang="zh-CN" altLang="en-US" dirty="0"/>
              <a:t> </a:t>
            </a:r>
            <a:r>
              <a:rPr lang="en-US" altLang="zh-CN" dirty="0"/>
              <a:t>(Concatenation)</a:t>
            </a:r>
          </a:p>
          <a:p>
            <a:pPr lvl="1"/>
            <a:r>
              <a:rPr lang="en-US" altLang="zh-CN" dirty="0"/>
              <a:t>H17:</a:t>
            </a:r>
            <a:r>
              <a:rPr lang="zh-CN" altLang="en-US" dirty="0"/>
              <a:t> </a:t>
            </a:r>
            <a:r>
              <a:rPr lang="en-US" altLang="zh-CN" dirty="0" err="1"/>
              <a:t>Passifloraceae</a:t>
            </a:r>
            <a:r>
              <a:rPr lang="zh-CN" altLang="en-US" dirty="0"/>
              <a:t> </a:t>
            </a:r>
            <a:r>
              <a:rPr lang="en-US" altLang="zh-CN" dirty="0"/>
              <a:t>(?)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0DED7-3594-654B-8A65-A55D952F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29" y="1401393"/>
            <a:ext cx="3550330" cy="526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7900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94DBE-706A-B640-9E1E-92C2BA7B3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DNA+GTR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DDD720-6AE1-B842-BEB3-B06698B65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3903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Tree      </a:t>
            </a:r>
            <a:r>
              <a:rPr lang="en-US" sz="1000" dirty="0" err="1">
                <a:latin typeface="Monaco" pitchFamily="2" charset="77"/>
              </a:rPr>
              <a:t>logL</a:t>
            </a:r>
            <a:r>
              <a:rPr lang="en-US" sz="1000" dirty="0">
                <a:latin typeface="Monaco" pitchFamily="2" charset="77"/>
              </a:rPr>
              <a:t>    </a:t>
            </a:r>
            <a:r>
              <a:rPr lang="en-US" sz="1000" dirty="0" err="1">
                <a:latin typeface="Monaco" pitchFamily="2" charset="77"/>
              </a:rPr>
              <a:t>deltaL</a:t>
            </a:r>
            <a:r>
              <a:rPr lang="en-US" sz="1000" dirty="0">
                <a:latin typeface="Monaco" pitchFamily="2" charset="77"/>
              </a:rPr>
              <a:t>  bp-RELL    p-KH     p-SH    p-WKH    p-WSH       c-ELW       p-AU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-------------------------------------------------------------------------------------------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1 -11369480.03  2101.6       0 -      0 -      0 -      0 -      0 -         0 - 2.56e-08 - </a:t>
            </a:r>
          </a:p>
          <a:p>
            <a:pPr marL="0" indent="0">
              <a:buNone/>
            </a:pPr>
            <a:r>
              <a:rPr lang="en-US" sz="1000" dirty="0">
                <a:solidFill>
                  <a:srgbClr val="FF0000"/>
                </a:solidFill>
                <a:latin typeface="Monaco" pitchFamily="2" charset="77"/>
              </a:rPr>
              <a:t>  2 -11367378.48       0   0.579 +  0.578 +      1 +  0.578 +  0.988 +     0.579 +    0.633 +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3 -11370264.65  2886.2       0 -      0 -      0 -      0 -      0 -         0 - 2.99e-37 -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4    -11367827  448.52  0.0082 - 0.0164 -  0.333 + 0.0164 -  0.124 +   0.00814 -   0.0177 -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5 -11369462.88  2084.4       0 -      0 -      0 -      0 -      0 -         0 -  0.00401 -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6 -11369995.89  2617.4       0 -      0 -      0 -      0 -      0 -         0 - 6.11e-26 -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7 -11371453.09  4074.6       0 -      0 -      0 -      0 -      0 -         0 - 3.55e-47 -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8 -11368138.79  760.31       0 -      0 - 0.0538 +      0 -      0 -  7.3e-264 - 2.89e-79 -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9 -11369979.92  2601.4       0 -      0 -      0 -      0 -      0 -         0 - 0.000176 -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10  -11368947.7  1569.2       0 -      0 -  5e-05 -      0 -      0 -         0 - 3.13e-160 -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11  -11370123.2  2744.7       0 -      0 -      0 -      0 -      0 -         0 - 1.19e-24 -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12 -11371072.51    3694       0 -      0 -      0 -      0 -      0 -         0 - 3.13e-06 -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13 -11370239.22  2860.7       0 -      0 -      0 -      0 -      0 -         0 - 1.08e-53 -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14 -11370958.14  3579.7       0 -      0 -      0 -      0 -      0 -         0 - 1.88e-37 -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15 -11373853.04  6474.6       0 -      0 -      0 -      0 -      0 -         0 - 7.38e-06 -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Monaco" pitchFamily="2" charset="77"/>
              </a:rPr>
              <a:t>16 -11367448.37  69.888   0.413 +  0.422 +  0.802 +  0.422 +  0.799 +     0.413 +    0.422 +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17 -11392307.25   24929       0 -      0 -      0 -      0 -      0 -         0 - 5.91e-06 - 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B08C13-C937-EC41-858B-AA4BDA2F2098}"/>
              </a:ext>
            </a:extLst>
          </p:cNvPr>
          <p:cNvSpPr txBox="1"/>
          <p:nvPr/>
        </p:nvSpPr>
        <p:spPr>
          <a:xfrm>
            <a:off x="8448541" y="2073498"/>
            <a:ext cx="32147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Putranjivaceae</a:t>
            </a:r>
            <a:endParaRPr lang="en-US" altLang="zh-CN" dirty="0"/>
          </a:p>
          <a:p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supported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E30AB-D30C-D544-ACF9-F2EC3527B13F}"/>
              </a:ext>
            </a:extLst>
          </p:cNvPr>
          <p:cNvSpPr txBox="1"/>
          <p:nvPr/>
        </p:nvSpPr>
        <p:spPr>
          <a:xfrm>
            <a:off x="8448541" y="5767588"/>
            <a:ext cx="296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Ixonanthaceae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(supported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concatenation)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632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713DA-E9E7-554D-9F02-056CC4326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Protein+C30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FAE92-0EB3-6A46-A059-E5382AF440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1985"/>
            <a:ext cx="10515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Tree      </a:t>
            </a:r>
            <a:r>
              <a:rPr lang="en-US" sz="1000" dirty="0" err="1">
                <a:latin typeface="Monaco" pitchFamily="2" charset="77"/>
              </a:rPr>
              <a:t>logL</a:t>
            </a:r>
            <a:r>
              <a:rPr lang="en-US" sz="1000" dirty="0">
                <a:latin typeface="Monaco" pitchFamily="2" charset="77"/>
              </a:rPr>
              <a:t>    </a:t>
            </a:r>
            <a:r>
              <a:rPr lang="en-US" sz="1000" dirty="0" err="1">
                <a:latin typeface="Monaco" pitchFamily="2" charset="77"/>
              </a:rPr>
              <a:t>deltaL</a:t>
            </a:r>
            <a:r>
              <a:rPr lang="en-US" sz="1000" dirty="0">
                <a:latin typeface="Monaco" pitchFamily="2" charset="77"/>
              </a:rPr>
              <a:t>  bp-RELL    p-KH     p-SH    p-WKH    p-WSH       c-ELW       p-AU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-------------------------------------------------------------------------------------------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1 -4052889.881  41.954       0 -      0 -  0.665 +      0 - 0.0006 -  1.85e-05 - 8.38e-07 -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2 -4052910.671  62.744       0 - 0.0002 -   0.49 + 0.0002 - 0.0006 -  6.41e-10 - 2.49e-06 -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3 -4052888.534  40.607  0.0008 - 0.0018 -  0.674 + 0.0018 - 0.0138 -  0.000791 -  0.00323 -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4 -4052921.387   73.46  0.0004 - 0.0018 -  0.403 + 0.0018 - 0.0108 -  0.000402 - 0.000139 -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5 -4052889.881  41.954       0 -      0 -  0.665 +      0 - 0.0008 -   1.8e-05 - 4.08e-06 - </a:t>
            </a:r>
          </a:p>
          <a:p>
            <a:pPr marL="0" indent="0">
              <a:buNone/>
            </a:pPr>
            <a:r>
              <a:rPr lang="en-US" sz="1000" dirty="0">
                <a:solidFill>
                  <a:schemeClr val="accent1"/>
                </a:solidFill>
                <a:latin typeface="Monaco" pitchFamily="2" charset="77"/>
              </a:rPr>
              <a:t>  6 -4052909.746  61.819  0.0108 - 0.0672 +  0.483 + 0.0672 +  0.403 +     0.011 -   0.0905 +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7 -4052993.236  145.31       0 -      0 -   0.18 +      0 -      0 -  1.36e-06 - 2.45e-07 -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8 -4052886.826  38.899  0.0004 - 0.0004 -  0.694 + 0.0004 - 0.0024 -  0.000537 - 3.66e-05 -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 9 -4052914.679  66.752  0.0006 -  0.055 +  0.459 +  0.038 -  0.249 +  0.000875 -  0.00574 -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10 -4052953.749  105.82       0 - 0.0004 -  0.277 + 0.0004 - 0.0036 -  1.36e-12 - 0.000137 -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Monaco" pitchFamily="2" charset="77"/>
              </a:rPr>
              <a:t>11 -4052847.927       0    0.87 +      1 +      1 +  0.896 +      1 +      0.87 +    0.949 +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12 -4052925.912  77.985  0.0006 - 0.0354 -  0.397 + 0.0064 - 0.0422 -  0.000464 -  0.00453 -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13 -4052928.994  81.067       0 -  0.028 -  0.386 + 0.0104 - 0.0718 +  9.65e-05 - 0.000561 -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</a:t>
            </a:r>
            <a:r>
              <a:rPr lang="en-US" sz="1000" dirty="0">
                <a:solidFill>
                  <a:srgbClr val="FF0000"/>
                </a:solidFill>
                <a:latin typeface="Monaco" pitchFamily="2" charset="77"/>
              </a:rPr>
              <a:t>14   -4052901.2  53.273  0.0966 +  0.104 +  0.546 +  0.104 +  0.494 +    0.0961 +     0.16 +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15 -4053984.519  1136.6       0 -      0 -      0 -      0 -      0 -         0 - 2.24e-05 -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16 -4052892.585  44.658  0.0198 - 0.0222 -  0.634 + 0.0222 -  0.124 +    0.0196 -   0.0247 - </a:t>
            </a:r>
          </a:p>
          <a:p>
            <a:pPr marL="0" indent="0">
              <a:buNone/>
            </a:pPr>
            <a:r>
              <a:rPr lang="en-US" sz="1000" dirty="0">
                <a:latin typeface="Monaco" pitchFamily="2" charset="77"/>
              </a:rPr>
              <a:t> 17 -4059847.729  6999.8       0 -      0 -      0 -      0 -      0 -         0 - 1.73e-72 - </a:t>
            </a:r>
          </a:p>
          <a:p>
            <a:pPr marL="0" indent="0">
              <a:buNone/>
            </a:pPr>
            <a:endParaRPr lang="en-US" sz="1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AE65A1-D60C-6948-85FF-086EF61AA0A1}"/>
              </a:ext>
            </a:extLst>
          </p:cNvPr>
          <p:cNvSpPr txBox="1"/>
          <p:nvPr/>
        </p:nvSpPr>
        <p:spPr>
          <a:xfrm>
            <a:off x="8165205" y="3140162"/>
            <a:ext cx="36921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Euphorbiaceae+Peraceae+Pandaceae</a:t>
            </a:r>
            <a:endParaRPr lang="en-US" altLang="zh-CN" dirty="0"/>
          </a:p>
          <a:p>
            <a:r>
              <a:rPr lang="en-US" altLang="zh-CN" dirty="0"/>
              <a:t>(not</a:t>
            </a:r>
            <a:r>
              <a:rPr lang="zh-CN" altLang="en-US" dirty="0"/>
              <a:t> </a:t>
            </a:r>
            <a:r>
              <a:rPr lang="en-US" altLang="zh-CN" dirty="0"/>
              <a:t>supported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1B6228-1ECD-D046-8A67-FB98632D5C7A}"/>
              </a:ext>
            </a:extLst>
          </p:cNvPr>
          <p:cNvSpPr txBox="1"/>
          <p:nvPr/>
        </p:nvSpPr>
        <p:spPr>
          <a:xfrm>
            <a:off x="8165205" y="4305596"/>
            <a:ext cx="34220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Euphorbiaceae+Peraceae</a:t>
            </a:r>
            <a:r>
              <a:rPr lang="en-US" altLang="zh-CN" dirty="0"/>
              <a:t>+</a:t>
            </a:r>
          </a:p>
          <a:p>
            <a:r>
              <a:rPr lang="en-US" altLang="zh-CN" dirty="0" err="1"/>
              <a:t>Pandaceae+Putranjivaceae</a:t>
            </a:r>
            <a:endParaRPr lang="en-US" altLang="zh-CN" dirty="0"/>
          </a:p>
          <a:p>
            <a:r>
              <a:rPr lang="en-US" altLang="zh-CN" dirty="0"/>
              <a:t>(coalescent</a:t>
            </a:r>
            <a:r>
              <a:rPr lang="zh-CN" altLang="en-US" dirty="0"/>
              <a:t> </a:t>
            </a:r>
            <a:r>
              <a:rPr lang="en-US" altLang="zh-CN" dirty="0"/>
              <a:t>methods,</a:t>
            </a:r>
            <a:r>
              <a:rPr lang="zh-CN" altLang="en-US" dirty="0"/>
              <a:t> </a:t>
            </a:r>
            <a:r>
              <a:rPr lang="en-US" altLang="zh-CN" dirty="0" err="1"/>
              <a:t>PhyloBayes</a:t>
            </a:r>
            <a:r>
              <a:rPr lang="en-US" altLang="zh-CN" dirty="0"/>
              <a:t>)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B2CEF1-A1A0-2A4B-A54E-77EF3B1AA445}"/>
              </a:ext>
            </a:extLst>
          </p:cNvPr>
          <p:cNvSpPr txBox="1"/>
          <p:nvPr/>
        </p:nvSpPr>
        <p:spPr>
          <a:xfrm>
            <a:off x="8165204" y="5241504"/>
            <a:ext cx="4107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Euphorbiaceae+Peraceae</a:t>
            </a:r>
            <a:r>
              <a:rPr lang="en-US" altLang="zh-CN" dirty="0"/>
              <a:t>+</a:t>
            </a:r>
          </a:p>
          <a:p>
            <a:r>
              <a:rPr lang="en-US" altLang="zh-CN" dirty="0" err="1"/>
              <a:t>Pandaceae+Putranjivaceae+rhizophoroids</a:t>
            </a:r>
            <a:endParaRPr lang="en-US" altLang="zh-CN" dirty="0"/>
          </a:p>
          <a:p>
            <a:r>
              <a:rPr lang="en-US" altLang="zh-CN" dirty="0"/>
              <a:t>(some</a:t>
            </a:r>
            <a:r>
              <a:rPr lang="zh-CN" altLang="en-US" dirty="0"/>
              <a:t> </a:t>
            </a:r>
            <a:r>
              <a:rPr lang="en-US" altLang="zh-CN" dirty="0"/>
              <a:t>coalescent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839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A6D723-3009-664D-9DBC-30FCF7E0A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297" y="241373"/>
            <a:ext cx="3871308" cy="1008118"/>
          </a:xfr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600" dirty="0" err="1"/>
              <a:t>Rafflesiaceae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5F4EA-59C6-3646-BC30-8B39DB01F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297" y="1890019"/>
            <a:ext cx="4145280" cy="4351338"/>
          </a:xfrm>
        </p:spPr>
        <p:txBody>
          <a:bodyPr/>
          <a:lstStyle/>
          <a:p>
            <a:r>
              <a:rPr lang="en-US" altLang="zh-CN" sz="2400" dirty="0"/>
              <a:t>Largest flower and almost no vegetative organs</a:t>
            </a:r>
          </a:p>
          <a:p>
            <a:endParaRPr lang="en-US" sz="2400" dirty="0"/>
          </a:p>
          <a:p>
            <a:r>
              <a:rPr lang="en-US" altLang="zh-CN" sz="2400" dirty="0"/>
              <a:t>Deceptive</a:t>
            </a:r>
            <a:r>
              <a:rPr lang="zh-CN" altLang="en-US" sz="2400" dirty="0"/>
              <a:t> </a:t>
            </a:r>
            <a:r>
              <a:rPr lang="en-US" altLang="zh-CN" sz="2400" dirty="0"/>
              <a:t>pollination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carrion</a:t>
            </a:r>
            <a:r>
              <a:rPr lang="zh-CN" altLang="en-US" sz="2400" dirty="0"/>
              <a:t> </a:t>
            </a:r>
            <a:r>
              <a:rPr lang="en-US" altLang="zh-CN" sz="2400" dirty="0"/>
              <a:t>flies</a:t>
            </a:r>
          </a:p>
          <a:p>
            <a:endParaRPr lang="en-US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 </a:t>
            </a:r>
            <a:r>
              <a:rPr lang="en-US" altLang="zh-CN" sz="2400" dirty="0"/>
              <a:t>genera;</a:t>
            </a:r>
            <a:r>
              <a:rPr lang="zh-CN" altLang="en-US" sz="2400" dirty="0"/>
              <a:t> </a:t>
            </a:r>
            <a:r>
              <a:rPr lang="en-US" altLang="zh-CN" sz="2400" dirty="0"/>
              <a:t>all</a:t>
            </a:r>
            <a:r>
              <a:rPr lang="zh-CN" altLang="en-US" sz="2400" dirty="0"/>
              <a:t> </a:t>
            </a:r>
            <a:r>
              <a:rPr lang="en-US" altLang="zh-CN" sz="2400" dirty="0"/>
              <a:t>specialized</a:t>
            </a:r>
            <a:r>
              <a:rPr lang="zh-CN" altLang="en-US" sz="2400" dirty="0"/>
              <a:t> </a:t>
            </a:r>
            <a:r>
              <a:rPr lang="en-US" altLang="zh-CN" sz="2400" dirty="0"/>
              <a:t>parasites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i="1" dirty="0" err="1"/>
              <a:t>Tetrastigma</a:t>
            </a:r>
            <a:r>
              <a:rPr lang="zh-CN" altLang="en-US" sz="2400" dirty="0"/>
              <a:t> </a:t>
            </a:r>
            <a:r>
              <a:rPr lang="en-US" altLang="zh-CN" sz="2400" dirty="0"/>
              <a:t>(the grape family)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Southeast</a:t>
            </a:r>
            <a:r>
              <a:rPr lang="zh-CN" altLang="en-US" sz="2400" dirty="0"/>
              <a:t> </a:t>
            </a:r>
            <a:r>
              <a:rPr lang="en-US" altLang="zh-CN" sz="2400" dirty="0"/>
              <a:t>Asia</a:t>
            </a:r>
            <a:endParaRPr lang="en-US" sz="24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FF5C5D-D2E0-9A4F-BF91-346A46A9EA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27128" y="0"/>
            <a:ext cx="4740873" cy="6858000"/>
          </a:xfrm>
          <a:prstGeom prst="rect">
            <a:avLst/>
          </a:prstGeom>
        </p:spPr>
      </p:pic>
      <p:pic>
        <p:nvPicPr>
          <p:cNvPr id="13" name="Picture 12" descr="A picture containing hot, dog, orange, food&#10;&#10;Description automatically generated">
            <a:extLst>
              <a:ext uri="{FF2B5EF4-FFF2-40B4-BE49-F238E27FC236}">
                <a16:creationId xmlns:a16="http://schemas.microsoft.com/office/drawing/2014/main" id="{A03D33B4-3744-C14F-8C55-C5E187AB23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7127" y="1651172"/>
            <a:ext cx="4740874" cy="355565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E812048-5DB2-4944-B9D0-37C4DECE6C88}"/>
              </a:ext>
            </a:extLst>
          </p:cNvPr>
          <p:cNvGrpSpPr/>
          <p:nvPr/>
        </p:nvGrpSpPr>
        <p:grpSpPr>
          <a:xfrm>
            <a:off x="5927126" y="0"/>
            <a:ext cx="4740874" cy="6858000"/>
            <a:chOff x="4403126" y="0"/>
            <a:chExt cx="4740874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EE3F3B9-0EBD-324A-A80B-F2A8494BD5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03127" y="0"/>
              <a:ext cx="4740873" cy="685800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D77A303-ACB6-464B-985A-DF4697171F8C}"/>
                </a:ext>
              </a:extLst>
            </p:cNvPr>
            <p:cNvSpPr txBox="1"/>
            <p:nvPr/>
          </p:nvSpPr>
          <p:spPr>
            <a:xfrm>
              <a:off x="4403126" y="6488668"/>
              <a:ext cx="17593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i="1" dirty="0" err="1">
                  <a:solidFill>
                    <a:schemeClr val="bg1"/>
                  </a:solidFill>
                </a:rPr>
                <a:t>R</a:t>
              </a:r>
              <a:r>
                <a:rPr lang="en-US" i="1" dirty="0" err="1">
                  <a:solidFill>
                    <a:schemeClr val="bg1"/>
                  </a:solidFill>
                </a:rPr>
                <a:t>afflesia</a:t>
              </a:r>
              <a:r>
                <a:rPr lang="en-US" i="1" dirty="0">
                  <a:solidFill>
                    <a:schemeClr val="bg1"/>
                  </a:solidFill>
                </a:rPr>
                <a:t> </a:t>
              </a:r>
              <a:r>
                <a:rPr lang="en-US" i="1" dirty="0" err="1">
                  <a:solidFill>
                    <a:schemeClr val="bg1"/>
                  </a:solidFill>
                </a:rPr>
                <a:t>cantleyi</a:t>
              </a:r>
              <a:endParaRPr lang="en-US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42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9A97C-C429-2D44-A897-AA2D070B7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Gene-by-gene</a:t>
            </a:r>
            <a:r>
              <a:rPr lang="zh-CN" altLang="en-US" dirty="0"/>
              <a:t> </a:t>
            </a:r>
            <a:r>
              <a:rPr lang="en-US" altLang="zh-CN" dirty="0"/>
              <a:t>topology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1ABE-FCC7-434B-B035-6CF9887EF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Constrained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individual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</a:p>
          <a:p>
            <a:r>
              <a:rPr lang="en-US" altLang="zh-CN" dirty="0"/>
              <a:t>Examine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</a:p>
          <a:p>
            <a:r>
              <a:rPr lang="en-US" altLang="zh-CN" dirty="0"/>
              <a:t>AU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196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D553-CCF0-1C49-955B-B02D325B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approach—a</a:t>
            </a:r>
            <a:r>
              <a:rPr lang="zh-CN" altLang="en-US" dirty="0"/>
              <a:t> </a:t>
            </a:r>
            <a:r>
              <a:rPr lang="en-US" altLang="zh-CN" dirty="0"/>
              <a:t>quick</a:t>
            </a:r>
            <a:r>
              <a:rPr lang="zh-CN" altLang="en-US" dirty="0"/>
              <a:t> </a:t>
            </a:r>
            <a:r>
              <a:rPr lang="en-US" altLang="zh-CN" dirty="0"/>
              <a:t>look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gene-wise</a:t>
            </a:r>
            <a:r>
              <a:rPr lang="zh-CN" altLang="en-US" dirty="0"/>
              <a:t> </a:t>
            </a:r>
            <a:r>
              <a:rPr lang="en-US" altLang="zh-CN" dirty="0"/>
              <a:t>signals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4BC6-5A19-8341-98E4-77B29CD37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Figure 1">
            <a:extLst>
              <a:ext uri="{FF2B5EF4-FFF2-40B4-BE49-F238E27FC236}">
                <a16:creationId xmlns:a16="http://schemas.microsoft.com/office/drawing/2014/main" id="{DD118E88-7FBD-A249-B226-37B74EE57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3890" b="63333"/>
          <a:stretch/>
        </p:blipFill>
        <p:spPr bwMode="auto">
          <a:xfrm>
            <a:off x="694591" y="1885828"/>
            <a:ext cx="5118095" cy="3319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igure 1">
            <a:extLst>
              <a:ext uri="{FF2B5EF4-FFF2-40B4-BE49-F238E27FC236}">
                <a16:creationId xmlns:a16="http://schemas.microsoft.com/office/drawing/2014/main" id="{B94B0BD8-328A-5449-9B1E-1064271907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51" r="-2634" b="31453"/>
          <a:stretch/>
        </p:blipFill>
        <p:spPr bwMode="auto">
          <a:xfrm>
            <a:off x="5812686" y="1885828"/>
            <a:ext cx="6131937" cy="3512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468753-44EA-AD46-BAFF-C92FD2E1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1173" y="5593617"/>
            <a:ext cx="474345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698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00A5-6A3C-6D48-950B-974E0EE5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competing</a:t>
            </a:r>
            <a:r>
              <a:rPr lang="zh-CN" altLang="en-US" dirty="0"/>
              <a:t> </a:t>
            </a:r>
            <a:r>
              <a:rPr lang="en-US" altLang="zh-CN" dirty="0"/>
              <a:t>hypotheses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EDC5-1099-564D-AEBD-A88C46D0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H2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Pandaceae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H15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Euphorbiaceae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67440-E7EF-E94F-97BB-E97768120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527" y="2403475"/>
            <a:ext cx="5676900" cy="4089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4188B-99C3-F442-B944-48E4146C117E}"/>
              </a:ext>
            </a:extLst>
          </p:cNvPr>
          <p:cNvSpPr txBox="1"/>
          <p:nvPr/>
        </p:nvSpPr>
        <p:spPr>
          <a:xfrm>
            <a:off x="4773377" y="641767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708C-7296-DB4E-891A-1FCD96963B67}"/>
              </a:ext>
            </a:extLst>
          </p:cNvPr>
          <p:cNvSpPr txBox="1"/>
          <p:nvPr/>
        </p:nvSpPr>
        <p:spPr>
          <a:xfrm>
            <a:off x="973991" y="4263509"/>
            <a:ext cx="13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⊿</a:t>
            </a:r>
            <a:r>
              <a:rPr lang="en-US" altLang="zh-CN" dirty="0"/>
              <a:t>Likelihood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668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300A5-6A3C-6D48-950B-974E0EE59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competing</a:t>
            </a:r>
            <a:r>
              <a:rPr lang="zh-CN" altLang="en-US" dirty="0"/>
              <a:t> </a:t>
            </a:r>
            <a:r>
              <a:rPr lang="en-US" altLang="zh-CN" dirty="0"/>
              <a:t>hypotheses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likelihood</a:t>
            </a:r>
            <a:r>
              <a:rPr lang="zh-CN" altLang="en-US" dirty="0"/>
              <a:t> </a:t>
            </a:r>
            <a:r>
              <a:rPr lang="en-US" altLang="zh-CN" dirty="0"/>
              <a:t>ratio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5EDC5-1099-564D-AEBD-A88C46D01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H2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Pandaceae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H16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Ixonanthaceae</a:t>
            </a:r>
            <a:r>
              <a:rPr lang="en-US" altLang="zh-CN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B4188B-99C3-F442-B944-48E4146C117E}"/>
              </a:ext>
            </a:extLst>
          </p:cNvPr>
          <p:cNvSpPr txBox="1"/>
          <p:nvPr/>
        </p:nvSpPr>
        <p:spPr>
          <a:xfrm>
            <a:off x="4773377" y="6417678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Gene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3A708C-7296-DB4E-891A-1FCD96963B67}"/>
              </a:ext>
            </a:extLst>
          </p:cNvPr>
          <p:cNvSpPr txBox="1"/>
          <p:nvPr/>
        </p:nvSpPr>
        <p:spPr>
          <a:xfrm>
            <a:off x="973991" y="4263509"/>
            <a:ext cx="13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⊿</a:t>
            </a:r>
            <a:r>
              <a:rPr lang="en-US" altLang="zh-CN" dirty="0"/>
              <a:t>Likelihood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89C75D-5453-0547-8FE1-727D665A3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627" y="2275959"/>
            <a:ext cx="56007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34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AE214-43B9-E84C-BDDB-0AF45A7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Gene-by-gene</a:t>
            </a:r>
            <a:r>
              <a:rPr lang="zh-CN" altLang="en-US" dirty="0"/>
              <a:t> </a:t>
            </a:r>
            <a:r>
              <a:rPr lang="en-US" altLang="zh-CN" dirty="0"/>
              <a:t>AU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(genome-wise</a:t>
            </a:r>
            <a:r>
              <a:rPr lang="zh-CN" altLang="en-US" dirty="0"/>
              <a:t> </a:t>
            </a:r>
            <a:r>
              <a:rPr lang="en-US" altLang="zh-CN" dirty="0"/>
              <a:t>interrogation,</a:t>
            </a:r>
            <a:r>
              <a:rPr lang="zh-CN" altLang="en-US" dirty="0"/>
              <a:t> </a:t>
            </a:r>
            <a:r>
              <a:rPr lang="en-US" altLang="zh-CN" dirty="0" err="1"/>
              <a:t>Arcila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2017)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1754A-3FF9-4740-8B4C-4AEFD1F73F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927A98-F84F-BC47-B2C8-89D83B926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1867" y="5788333"/>
            <a:ext cx="5680133" cy="1047133"/>
          </a:xfrm>
          <a:prstGeom prst="rect">
            <a:avLst/>
          </a:prstGeom>
        </p:spPr>
      </p:pic>
      <p:pic>
        <p:nvPicPr>
          <p:cNvPr id="5122" name="Picture 2" descr="Figure 2">
            <a:extLst>
              <a:ext uri="{FF2B5EF4-FFF2-40B4-BE49-F238E27FC236}">
                <a16:creationId xmlns:a16="http://schemas.microsoft.com/office/drawing/2014/main" id="{0DE24BA1-E413-3346-9649-26D10979A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75677"/>
          <a:stretch/>
        </p:blipFill>
        <p:spPr bwMode="auto">
          <a:xfrm>
            <a:off x="385023" y="2190555"/>
            <a:ext cx="11235841" cy="303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146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072E543-D954-AF4B-B334-F407CAFB58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256" y="2028539"/>
            <a:ext cx="3244690" cy="409210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1210D0-15B3-8C45-8F4E-6B969C0F0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724" y="626163"/>
            <a:ext cx="7454351" cy="623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BE496C-52CE-6144-89AB-0E7155D90D31}"/>
              </a:ext>
            </a:extLst>
          </p:cNvPr>
          <p:cNvSpPr txBox="1"/>
          <p:nvPr/>
        </p:nvSpPr>
        <p:spPr>
          <a:xfrm>
            <a:off x="986444" y="1490633"/>
            <a:ext cx="1704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All</a:t>
            </a:r>
            <a:r>
              <a:rPr lang="zh-CN" altLang="en-US" sz="2000" dirty="0"/>
              <a:t> </a:t>
            </a:r>
            <a:r>
              <a:rPr lang="en-US" altLang="zh-CN" sz="2000" dirty="0"/>
              <a:t>hypotheses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4569C4-DB49-9A45-9DB1-AEABD83FA285}"/>
              </a:ext>
            </a:extLst>
          </p:cNvPr>
          <p:cNvSpPr txBox="1"/>
          <p:nvPr/>
        </p:nvSpPr>
        <p:spPr>
          <a:xfrm>
            <a:off x="6754033" y="986210"/>
            <a:ext cx="1976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Focal</a:t>
            </a:r>
            <a:r>
              <a:rPr lang="zh-CN" altLang="en-US" sz="2000" dirty="0"/>
              <a:t> </a:t>
            </a:r>
            <a:r>
              <a:rPr lang="en-US" altLang="zh-CN" sz="2000" dirty="0"/>
              <a:t>hypotheses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1EC1CD-5883-F146-A4BE-653B59110BC1}"/>
              </a:ext>
            </a:extLst>
          </p:cNvPr>
          <p:cNvSpPr txBox="1"/>
          <p:nvPr/>
        </p:nvSpPr>
        <p:spPr>
          <a:xfrm>
            <a:off x="6645498" y="2807594"/>
            <a:ext cx="1944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H2:</a:t>
            </a:r>
            <a:r>
              <a:rPr lang="zh-CN" altLang="en-US" dirty="0"/>
              <a:t> </a:t>
            </a:r>
            <a:r>
              <a:rPr lang="en-US" altLang="zh-CN" dirty="0" err="1"/>
              <a:t>Putranjivaceae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C48B9-E1E6-8943-BA61-2908C842A259}"/>
              </a:ext>
            </a:extLst>
          </p:cNvPr>
          <p:cNvSpPr txBox="1"/>
          <p:nvPr/>
        </p:nvSpPr>
        <p:spPr>
          <a:xfrm>
            <a:off x="7091454" y="4531079"/>
            <a:ext cx="205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H16:</a:t>
            </a:r>
            <a:r>
              <a:rPr lang="zh-CN" altLang="en-US" dirty="0"/>
              <a:t> </a:t>
            </a:r>
            <a:r>
              <a:rPr lang="en-US" altLang="zh-CN" dirty="0" err="1"/>
              <a:t>Ixonanthaceae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6A15FEA-09B0-244D-8A08-D8075960FF8F}"/>
              </a:ext>
            </a:extLst>
          </p:cNvPr>
          <p:cNvSpPr txBox="1"/>
          <p:nvPr/>
        </p:nvSpPr>
        <p:spPr>
          <a:xfrm>
            <a:off x="1120650" y="2992260"/>
            <a:ext cx="19295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H2:</a:t>
            </a:r>
            <a:r>
              <a:rPr lang="zh-CN" altLang="en-US" dirty="0"/>
              <a:t> </a:t>
            </a:r>
            <a:r>
              <a:rPr lang="en-US" altLang="zh-CN" dirty="0" err="1"/>
              <a:t>Pytranjivaceae</a:t>
            </a:r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83698E5-DBFA-A543-957F-962C3C71E5F8}"/>
              </a:ext>
            </a:extLst>
          </p:cNvPr>
          <p:cNvCxnSpPr/>
          <p:nvPr/>
        </p:nvCxnSpPr>
        <p:spPr>
          <a:xfrm flipH="1">
            <a:off x="1829601" y="3284113"/>
            <a:ext cx="596420" cy="457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9F18E47-4554-A84B-8342-6E3F93FF4C12}"/>
              </a:ext>
            </a:extLst>
          </p:cNvPr>
          <p:cNvSpPr txBox="1"/>
          <p:nvPr/>
        </p:nvSpPr>
        <p:spPr>
          <a:xfrm>
            <a:off x="6917142" y="3742081"/>
            <a:ext cx="1401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H11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H14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8717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F73A9-7CE7-9143-A84B-FAD404260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Biogeography</a:t>
            </a:r>
            <a:r>
              <a:rPr lang="en-US" sz="2400" dirty="0"/>
              <a:t> of </a:t>
            </a:r>
            <a:r>
              <a:rPr lang="en-US" sz="2400" dirty="0" err="1"/>
              <a:t>Rafflesiaceae</a:t>
            </a:r>
            <a:endParaRPr lang="en-US" sz="2400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3E7180C4-67E9-3647-8B2F-1F50BAD5E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4972" y="1279735"/>
            <a:ext cx="7572649" cy="502532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D0A0FA-392E-5340-8977-F3089966EB3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072" y="1370933"/>
            <a:ext cx="2458480" cy="14318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B9F45E-8308-D24F-B503-330891516D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4072" y="2899155"/>
            <a:ext cx="2458480" cy="14750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13A8F5-8148-9B46-830C-9FAC2A0E321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47621" y="4470603"/>
            <a:ext cx="2458480" cy="163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68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D018D-752E-C54D-BEAF-818FE3752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Phylogenomic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52833-5198-624E-B317-C23057AD2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42</a:t>
            </a:r>
            <a:r>
              <a:rPr lang="zh-CN" altLang="en-US" dirty="0"/>
              <a:t> </a:t>
            </a:r>
            <a:r>
              <a:rPr lang="en-US" altLang="zh-CN" dirty="0" err="1"/>
              <a:t>Malpighiales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br>
              <a:rPr lang="en-US" altLang="zh-CN" dirty="0"/>
            </a:br>
            <a:r>
              <a:rPr lang="en-US" altLang="zh-CN" dirty="0"/>
              <a:t>primarily</a:t>
            </a:r>
            <a:r>
              <a:rPr lang="zh-CN" altLang="en-US" dirty="0"/>
              <a:t> </a:t>
            </a:r>
            <a:r>
              <a:rPr lang="en-US" altLang="zh-CN" dirty="0"/>
              <a:t>transcriptomes,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genomes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included,</a:t>
            </a:r>
            <a:r>
              <a:rPr lang="zh-CN" altLang="en-US" dirty="0"/>
              <a:t> </a:t>
            </a:r>
            <a:r>
              <a:rPr lang="en-US" altLang="zh-CN" dirty="0"/>
              <a:t>too</a:t>
            </a:r>
          </a:p>
          <a:p>
            <a:endParaRPr lang="en-US" dirty="0"/>
          </a:p>
          <a:p>
            <a:r>
              <a:rPr lang="en-US" altLang="zh-CN" dirty="0"/>
              <a:t>2,141</a:t>
            </a:r>
            <a:r>
              <a:rPr lang="zh-CN" altLang="en-US" dirty="0"/>
              <a:t> </a:t>
            </a:r>
            <a:r>
              <a:rPr lang="en-US" altLang="zh-CN" dirty="0" err="1"/>
              <a:t>orthogroups</a:t>
            </a:r>
            <a:r>
              <a:rPr lang="zh-CN" altLang="en-US" dirty="0"/>
              <a:t> </a:t>
            </a:r>
            <a:r>
              <a:rPr lang="en-US" altLang="zh-CN" dirty="0"/>
              <a:t>meet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following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</a:p>
          <a:p>
            <a:pPr lvl="1"/>
            <a:r>
              <a:rPr lang="en-US" altLang="zh-CN" dirty="0"/>
              <a:t>Contain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VGT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 err="1"/>
              <a:t>Rafflesiaceae</a:t>
            </a:r>
            <a:endParaRPr lang="en-US" altLang="zh-CN" dirty="0"/>
          </a:p>
          <a:p>
            <a:pPr lvl="1"/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  <a:r>
              <a:rPr lang="zh-CN" altLang="en-US" dirty="0"/>
              <a:t>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(25%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completeness)</a:t>
            </a:r>
            <a:r>
              <a:rPr lang="zh-CN" altLang="en-US" dirty="0"/>
              <a:t> </a:t>
            </a:r>
            <a:r>
              <a:rPr lang="en-US" altLang="zh-CN" dirty="0"/>
              <a:t>ingroup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</a:p>
          <a:p>
            <a:pPr lvl="1"/>
            <a:r>
              <a:rPr lang="en-US" altLang="zh-CN" dirty="0"/>
              <a:t>Pruned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species</a:t>
            </a:r>
            <a:r>
              <a:rPr lang="zh-CN" altLang="en-US" dirty="0"/>
              <a:t> </a:t>
            </a:r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Yang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Smith</a:t>
            </a:r>
            <a:r>
              <a:rPr lang="zh-CN" altLang="en-US" dirty="0"/>
              <a:t> </a:t>
            </a:r>
            <a:r>
              <a:rPr lang="en-US" altLang="zh-CN" dirty="0"/>
              <a:t>(2014)</a:t>
            </a:r>
          </a:p>
        </p:txBody>
      </p:sp>
    </p:spTree>
    <p:extLst>
      <p:ext uri="{BB962C8B-B14F-4D97-AF65-F5344CB8AC3E}">
        <p14:creationId xmlns:p14="http://schemas.microsoft.com/office/powerpoint/2010/main" val="2575363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A45F-BF01-0C41-90BC-457C629A2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72EA3-C82B-8541-A4A3-0218DD4F70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Horizontal</a:t>
            </a:r>
            <a:r>
              <a:rPr lang="zh-CN" altLang="en-US" dirty="0"/>
              <a:t> </a:t>
            </a:r>
            <a:r>
              <a:rPr lang="en-US" altLang="zh-CN" dirty="0"/>
              <a:t>gene</a:t>
            </a:r>
            <a:r>
              <a:rPr lang="zh-CN" altLang="en-US" dirty="0"/>
              <a:t> </a:t>
            </a:r>
            <a:r>
              <a:rPr lang="en-US" altLang="zh-CN" dirty="0"/>
              <a:t>transfer</a:t>
            </a:r>
          </a:p>
          <a:p>
            <a:endParaRPr lang="en-US" altLang="zh-CN" dirty="0"/>
          </a:p>
          <a:p>
            <a:r>
              <a:rPr lang="en-US" altLang="zh-CN" dirty="0"/>
              <a:t>Mutational</a:t>
            </a:r>
            <a:r>
              <a:rPr lang="zh-CN" altLang="en-US" dirty="0"/>
              <a:t> </a:t>
            </a:r>
            <a:r>
              <a:rPr lang="en-US" altLang="zh-CN" dirty="0"/>
              <a:t>noises,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branch</a:t>
            </a:r>
            <a:r>
              <a:rPr lang="zh-CN" altLang="en-US" dirty="0"/>
              <a:t> </a:t>
            </a:r>
            <a:r>
              <a:rPr lang="en-US" altLang="zh-CN" dirty="0"/>
              <a:t>attraction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43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B59BBCB7-520A-F14B-91B5-A543708FC3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-10584"/>
            <a:ext cx="9129932" cy="686858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A88679-0948-3941-BDA0-D6280E589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071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917EA-7243-7543-A8E4-EB124FFC3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60" y="2766218"/>
            <a:ext cx="3605011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Removing</a:t>
            </a:r>
            <a:r>
              <a:rPr lang="zh-CN" altLang="en-US" dirty="0"/>
              <a:t> </a:t>
            </a:r>
            <a:r>
              <a:rPr lang="en-US" altLang="zh-CN" dirty="0"/>
              <a:t>HGT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getting</a:t>
            </a:r>
            <a:r>
              <a:rPr lang="zh-CN" altLang="en-US" dirty="0"/>
              <a:t> </a:t>
            </a:r>
            <a:r>
              <a:rPr lang="en-US" altLang="zh-CN" dirty="0"/>
              <a:t>single-copy</a:t>
            </a:r>
            <a:r>
              <a:rPr lang="zh-CN" altLang="en-US" dirty="0"/>
              <a:t> </a:t>
            </a:r>
            <a:r>
              <a:rPr lang="en-US" altLang="zh-CN" dirty="0"/>
              <a:t>nuclear</a:t>
            </a:r>
            <a:r>
              <a:rPr lang="zh-CN" altLang="en-US" dirty="0"/>
              <a:t> </a:t>
            </a:r>
            <a:r>
              <a:rPr lang="en-US" altLang="zh-CN" dirty="0"/>
              <a:t>genes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DDD480-3A38-B840-807F-6DE8E664F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809" y="0"/>
            <a:ext cx="4429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68564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65329-54D4-5547-BAB7-C8F69AF58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34" y="326572"/>
            <a:ext cx="7920889" cy="767173"/>
          </a:xfrm>
        </p:spPr>
        <p:txBody>
          <a:bodyPr>
            <a:normAutofit fontScale="90000"/>
          </a:bodyPr>
          <a:lstStyle/>
          <a:p>
            <a:r>
              <a:rPr lang="en-US" altLang="zh-CN" sz="3600" dirty="0"/>
              <a:t>Mutational</a:t>
            </a:r>
            <a:r>
              <a:rPr lang="zh-CN" altLang="en-US" sz="3600" dirty="0"/>
              <a:t> </a:t>
            </a:r>
            <a:r>
              <a:rPr lang="en-US" altLang="zh-CN" sz="3600" dirty="0"/>
              <a:t>noises—gene</a:t>
            </a:r>
            <a:r>
              <a:rPr lang="zh-CN" altLang="en-US" sz="3600" dirty="0"/>
              <a:t> </a:t>
            </a:r>
            <a:r>
              <a:rPr lang="en-US" altLang="zh-CN" sz="3600" dirty="0"/>
              <a:t>tree</a:t>
            </a:r>
            <a:r>
              <a:rPr lang="zh-CN" altLang="en-US" sz="3600" dirty="0"/>
              <a:t> </a:t>
            </a:r>
            <a:r>
              <a:rPr lang="en-US" altLang="zh-CN" sz="3600" dirty="0"/>
              <a:t>discordance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70ADE9-FE67-A74C-BA73-770274BF8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BD523-32EA-BE46-9922-040A8A66B3C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1096" y="1348854"/>
            <a:ext cx="6635430" cy="514402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B46C178-3AA0-8547-8FE6-D01817FEF4B1}"/>
              </a:ext>
            </a:extLst>
          </p:cNvPr>
          <p:cNvGrpSpPr/>
          <p:nvPr/>
        </p:nvGrpSpPr>
        <p:grpSpPr>
          <a:xfrm>
            <a:off x="3162734" y="3489413"/>
            <a:ext cx="4190665" cy="3092358"/>
            <a:chOff x="3377382" y="3429000"/>
            <a:chExt cx="4190665" cy="3092358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508D9DA9-E30B-AE40-9667-B7CAEF07AD10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3377382" y="3429000"/>
            <a:ext cx="3996812" cy="24763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827341-57F8-D243-97C0-83D46DF84054}"/>
                </a:ext>
              </a:extLst>
            </p:cNvPr>
            <p:cNvSpPr txBox="1"/>
            <p:nvPr/>
          </p:nvSpPr>
          <p:spPr>
            <a:xfrm>
              <a:off x="6438251" y="4181168"/>
              <a:ext cx="112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topology1</a:t>
              </a:r>
            </a:p>
            <a:p>
              <a:r>
                <a:rPr lang="en-US" altLang="zh-CN" dirty="0"/>
                <a:t>34.85%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69A0F-B8C4-9A40-A8C6-8E3F93B16A44}"/>
                </a:ext>
              </a:extLst>
            </p:cNvPr>
            <p:cNvSpPr txBox="1"/>
            <p:nvPr/>
          </p:nvSpPr>
          <p:spPr>
            <a:xfrm>
              <a:off x="4996517" y="5875027"/>
              <a:ext cx="112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topology2</a:t>
              </a:r>
            </a:p>
            <a:p>
              <a:r>
                <a:rPr lang="en-US" altLang="zh-CN" dirty="0"/>
                <a:t>34.05%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C3F0B5-F3F1-B84C-871A-F9178ADAB478}"/>
                </a:ext>
              </a:extLst>
            </p:cNvPr>
            <p:cNvSpPr txBox="1"/>
            <p:nvPr/>
          </p:nvSpPr>
          <p:spPr>
            <a:xfrm>
              <a:off x="3462533" y="3806383"/>
              <a:ext cx="112979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topology3</a:t>
              </a:r>
            </a:p>
            <a:p>
              <a:r>
                <a:rPr lang="en-US" altLang="zh-CN" dirty="0"/>
                <a:t>31.09%</a:t>
              </a:r>
              <a:endParaRPr lang="en-US" dirty="0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2FCB897-29CC-E642-ADE6-F711A622EE6C}"/>
              </a:ext>
            </a:extLst>
          </p:cNvPr>
          <p:cNvSpPr txBox="1"/>
          <p:nvPr/>
        </p:nvSpPr>
        <p:spPr>
          <a:xfrm>
            <a:off x="4946289" y="1409657"/>
            <a:ext cx="869149" cy="246221"/>
          </a:xfrm>
          <a:prstGeom prst="rect">
            <a:avLst/>
          </a:prstGeom>
          <a:solidFill>
            <a:srgbClr val="EEEEF0"/>
          </a:solidFill>
        </p:spPr>
        <p:txBody>
          <a:bodyPr wrap="square" rtlCol="0">
            <a:spAutoFit/>
          </a:bodyPr>
          <a:lstStyle/>
          <a:p>
            <a:r>
              <a:rPr lang="en-US" altLang="zh-CN" sz="1000" i="1" dirty="0" err="1"/>
              <a:t>Podostemum</a:t>
            </a:r>
            <a:endParaRPr lang="en-US" sz="10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702101-9246-EE43-AE42-C57197B34DB4}"/>
              </a:ext>
            </a:extLst>
          </p:cNvPr>
          <p:cNvSpPr/>
          <p:nvPr/>
        </p:nvSpPr>
        <p:spPr>
          <a:xfrm>
            <a:off x="3004242" y="1483694"/>
            <a:ext cx="487287" cy="129143"/>
          </a:xfrm>
          <a:prstGeom prst="rect">
            <a:avLst/>
          </a:prstGeom>
          <a:solidFill>
            <a:srgbClr val="EEEE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71196B8-FE02-8247-A942-67BD735F5B7C}"/>
              </a:ext>
            </a:extLst>
          </p:cNvPr>
          <p:cNvCxnSpPr>
            <a:cxnSpLocks/>
          </p:cNvCxnSpPr>
          <p:nvPr/>
        </p:nvCxnSpPr>
        <p:spPr>
          <a:xfrm>
            <a:off x="2337408" y="1548265"/>
            <a:ext cx="2608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448D799E-BC30-8742-AB8B-38770B5A9A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8044085"/>
              </p:ext>
            </p:extLst>
          </p:nvPr>
        </p:nvGraphicFramePr>
        <p:xfrm>
          <a:off x="3444683" y="1317292"/>
          <a:ext cx="3303431" cy="19840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2EBB1B9F-AEA3-7942-BCC8-71F1B11D4760}"/>
              </a:ext>
            </a:extLst>
          </p:cNvPr>
          <p:cNvSpPr txBox="1"/>
          <p:nvPr/>
        </p:nvSpPr>
        <p:spPr>
          <a:xfrm>
            <a:off x="5934091" y="2114496"/>
            <a:ext cx="11297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topology1</a:t>
            </a:r>
          </a:p>
          <a:p>
            <a:r>
              <a:rPr lang="en-US" altLang="zh-CN" dirty="0"/>
              <a:t>95.8%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9AD5F4E-11BA-874D-8862-F7D5AA123BA1}"/>
              </a:ext>
            </a:extLst>
          </p:cNvPr>
          <p:cNvCxnSpPr>
            <a:cxnSpLocks/>
          </p:cNvCxnSpPr>
          <p:nvPr/>
        </p:nvCxnSpPr>
        <p:spPr>
          <a:xfrm flipH="1" flipV="1">
            <a:off x="2004557" y="1548264"/>
            <a:ext cx="2272249" cy="58132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AF62E481-60C4-7046-92A2-15B298FAB96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82559" y="259071"/>
            <a:ext cx="3533446" cy="201911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A932613-EF05-1C40-8571-AD01F69C9215}"/>
              </a:ext>
            </a:extLst>
          </p:cNvPr>
          <p:cNvGrpSpPr/>
          <p:nvPr/>
        </p:nvGrpSpPr>
        <p:grpSpPr>
          <a:xfrm>
            <a:off x="8188239" y="2817477"/>
            <a:ext cx="3874069" cy="3445120"/>
            <a:chOff x="3947552" y="2038600"/>
            <a:chExt cx="4991876" cy="412187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B363B1-91AC-4440-9A26-5F4A36556379}"/>
                </a:ext>
              </a:extLst>
            </p:cNvPr>
            <p:cNvCxnSpPr/>
            <p:nvPr/>
          </p:nvCxnSpPr>
          <p:spPr>
            <a:xfrm flipV="1">
              <a:off x="5090460" y="2038600"/>
              <a:ext cx="1072055" cy="1228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D48AC77-C2EE-1E48-B7E9-16BB9A754F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20626" y="2191132"/>
              <a:ext cx="1150883" cy="10757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1036D4-4C40-8F47-A3B2-5EF9CA215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14151" y="2652717"/>
              <a:ext cx="707048" cy="6141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415FF227-51C9-6C45-A505-7CCDC871121F}"/>
                </a:ext>
              </a:extLst>
            </p:cNvPr>
            <p:cNvCxnSpPr/>
            <p:nvPr/>
          </p:nvCxnSpPr>
          <p:spPr>
            <a:xfrm flipV="1">
              <a:off x="4064882" y="4119190"/>
              <a:ext cx="1072055" cy="1228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B3C89C8-A91D-7346-8128-19987925C0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95048" y="4271722"/>
              <a:ext cx="1150883" cy="10757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3F008F3-4DB3-3D48-906C-5C29E498E5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88573" y="4733307"/>
              <a:ext cx="707048" cy="6141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73648E-24C0-A347-8240-BBE2BD5F8CB3}"/>
                </a:ext>
              </a:extLst>
            </p:cNvPr>
            <p:cNvSpPr txBox="1"/>
            <p:nvPr/>
          </p:nvSpPr>
          <p:spPr>
            <a:xfrm>
              <a:off x="4940014" y="3266833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a1</a:t>
              </a:r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1817DB-81FA-5C48-A20C-C364654D45AF}"/>
                </a:ext>
              </a:extLst>
            </p:cNvPr>
            <p:cNvSpPr txBox="1"/>
            <p:nvPr/>
          </p:nvSpPr>
          <p:spPr>
            <a:xfrm>
              <a:off x="6934110" y="3266833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c1</a:t>
              </a:r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6CC6A4F-A4D3-9448-BEA7-666048E9A8C9}"/>
                </a:ext>
              </a:extLst>
            </p:cNvPr>
            <p:cNvSpPr txBox="1"/>
            <p:nvPr/>
          </p:nvSpPr>
          <p:spPr>
            <a:xfrm>
              <a:off x="6076326" y="3266833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b1</a:t>
              </a:r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47F398-F691-1341-859E-A927950426E8}"/>
                </a:ext>
              </a:extLst>
            </p:cNvPr>
            <p:cNvSpPr txBox="1"/>
            <p:nvPr/>
          </p:nvSpPr>
          <p:spPr>
            <a:xfrm>
              <a:off x="3947552" y="5347555"/>
              <a:ext cx="412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a2</a:t>
              </a:r>
              <a:endParaRPr 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5B172D0-CE38-7B44-B33A-E426AE832788}"/>
                </a:ext>
              </a:extLst>
            </p:cNvPr>
            <p:cNvSpPr txBox="1"/>
            <p:nvPr/>
          </p:nvSpPr>
          <p:spPr>
            <a:xfrm>
              <a:off x="5941648" y="5347555"/>
              <a:ext cx="4235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b2</a:t>
              </a:r>
              <a:endParaRPr 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6FC2F0E-772C-6743-9B4A-FAD3E907B12D}"/>
                </a:ext>
              </a:extLst>
            </p:cNvPr>
            <p:cNvSpPr txBox="1"/>
            <p:nvPr/>
          </p:nvSpPr>
          <p:spPr>
            <a:xfrm>
              <a:off x="5083864" y="5347555"/>
              <a:ext cx="3994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c2</a:t>
              </a:r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39A12AA-5034-C345-A5CB-C8593FF0ECC5}"/>
                </a:ext>
              </a:extLst>
            </p:cNvPr>
            <p:cNvSpPr txBox="1"/>
            <p:nvPr/>
          </p:nvSpPr>
          <p:spPr>
            <a:xfrm>
              <a:off x="5870820" y="3643337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Gene1</a:t>
              </a:r>
              <a:endParaRPr 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EECB50E-5F6C-B444-80F2-B8397193A807}"/>
                </a:ext>
              </a:extLst>
            </p:cNvPr>
            <p:cNvSpPr txBox="1"/>
            <p:nvPr/>
          </p:nvSpPr>
          <p:spPr>
            <a:xfrm>
              <a:off x="4683113" y="579114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Gene2</a:t>
              </a:r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F2650D-6AC3-104D-918C-10A5D89C1EB6}"/>
                </a:ext>
              </a:extLst>
            </p:cNvPr>
            <p:cNvSpPr txBox="1"/>
            <p:nvPr/>
          </p:nvSpPr>
          <p:spPr>
            <a:xfrm>
              <a:off x="7564131" y="5791142"/>
              <a:ext cx="8002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Gene3</a:t>
              </a:r>
              <a:endParaRPr lang="en-US" dirty="0"/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49A5083E-7A78-E148-83FA-0057DF670789}"/>
                </a:ext>
              </a:extLst>
            </p:cNvPr>
            <p:cNvCxnSpPr/>
            <p:nvPr/>
          </p:nvCxnSpPr>
          <p:spPr>
            <a:xfrm flipV="1">
              <a:off x="6671039" y="4097749"/>
              <a:ext cx="1072055" cy="1228233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663FF14-FE22-414A-B280-EE4784085F5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01205" y="4250281"/>
              <a:ext cx="1150883" cy="107570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943739-8D5F-DB4D-A38F-7139D3B67F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194730" y="4711866"/>
              <a:ext cx="707048" cy="61411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3B798A3-5CF1-9D4B-8890-39EDC5C02C94}"/>
                </a:ext>
              </a:extLst>
            </p:cNvPr>
            <p:cNvSpPr txBox="1"/>
            <p:nvPr/>
          </p:nvSpPr>
          <p:spPr>
            <a:xfrm>
              <a:off x="6521818" y="5325982"/>
              <a:ext cx="412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a3</a:t>
              </a:r>
              <a:endParaRPr 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835B4F-F75C-A946-BCA3-CBA8A62003D0}"/>
                </a:ext>
              </a:extLst>
            </p:cNvPr>
            <p:cNvSpPr txBox="1"/>
            <p:nvPr/>
          </p:nvSpPr>
          <p:spPr>
            <a:xfrm>
              <a:off x="8515914" y="5325982"/>
              <a:ext cx="4235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b3</a:t>
              </a:r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A464E6-E9F3-9A4C-8543-8BB53A76132C}"/>
                </a:ext>
              </a:extLst>
            </p:cNvPr>
            <p:cNvSpPr txBox="1"/>
            <p:nvPr/>
          </p:nvSpPr>
          <p:spPr>
            <a:xfrm>
              <a:off x="7658130" y="5325982"/>
              <a:ext cx="3994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7857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2EB9296-DE3A-9A4A-AE37-BAEB47E8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821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Mutation</a:t>
            </a:r>
            <a:r>
              <a:rPr lang="zh-CN" altLang="en-US" sz="3600" dirty="0"/>
              <a:t> </a:t>
            </a:r>
            <a:r>
              <a:rPr lang="en-US" altLang="zh-CN" sz="3600" dirty="0"/>
              <a:t>noises—long</a:t>
            </a:r>
            <a:r>
              <a:rPr lang="zh-CN" altLang="en-US" sz="3600" dirty="0"/>
              <a:t> </a:t>
            </a:r>
            <a:r>
              <a:rPr lang="en-US" altLang="zh-CN" sz="3600" dirty="0"/>
              <a:t>branch</a:t>
            </a:r>
            <a:r>
              <a:rPr lang="zh-CN" altLang="en-US" sz="3600" dirty="0"/>
              <a:t> </a:t>
            </a:r>
            <a:r>
              <a:rPr lang="en-US" altLang="zh-CN" sz="3600" dirty="0"/>
              <a:t>attraction</a:t>
            </a:r>
            <a:endParaRPr lang="en-US" sz="3600" dirty="0"/>
          </a:p>
        </p:txBody>
      </p:sp>
      <p:pic>
        <p:nvPicPr>
          <p:cNvPr id="5" name="Content Placeholder 4" descr="Diagram, schematic&#10;&#10;Description automatically generated">
            <a:extLst>
              <a:ext uri="{FF2B5EF4-FFF2-40B4-BE49-F238E27FC236}">
                <a16:creationId xmlns:a16="http://schemas.microsoft.com/office/drawing/2014/main" id="{9A8803BF-182C-4B43-96D4-67BB462C4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77" y="1068946"/>
            <a:ext cx="6704662" cy="554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288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1238</Words>
  <Application>Microsoft Macintosh PowerPoint</Application>
  <PresentationFormat>Widescreen</PresentationFormat>
  <Paragraphs>176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Monaco</vt:lpstr>
      <vt:lpstr>Office Theme</vt:lpstr>
      <vt:lpstr>Phylogenomics of Rafflesiaceae</vt:lpstr>
      <vt:lpstr>Rafflesiaceae</vt:lpstr>
      <vt:lpstr>Biogeography of Rafflesiaceae</vt:lpstr>
      <vt:lpstr>Phylogenomic data set</vt:lpstr>
      <vt:lpstr>Main problem</vt:lpstr>
      <vt:lpstr>PowerPoint Presentation</vt:lpstr>
      <vt:lpstr>Removing HGT and getting single-copy nuclear genes</vt:lpstr>
      <vt:lpstr>Mutational noises—gene tree discordance</vt:lpstr>
      <vt:lpstr>Mutation noises—long branch attraction</vt:lpstr>
      <vt:lpstr>All-evidence approach to generate phylogenetic hypotheses</vt:lpstr>
      <vt:lpstr>The gene shopping approach</vt:lpstr>
      <vt:lpstr>PowerPoint Presentation</vt:lpstr>
      <vt:lpstr>Gene subsampling</vt:lpstr>
      <vt:lpstr>Complex protein models </vt:lpstr>
      <vt:lpstr>PowerPoint Presentation</vt:lpstr>
      <vt:lpstr>Phylogenetic hypothesis testing</vt:lpstr>
      <vt:lpstr>15 alternative topologies for testing</vt:lpstr>
      <vt:lpstr>DNA+GTR model</vt:lpstr>
      <vt:lpstr>Protein+C30 model</vt:lpstr>
      <vt:lpstr>Gene-by-gene topology test</vt:lpstr>
      <vt:lpstr>The likelihood ratio approach—a quick look at gene-wise signals </vt:lpstr>
      <vt:lpstr>Comparing competing hypotheses using likelihood ratio test for each gene</vt:lpstr>
      <vt:lpstr>Comparing competing hypotheses using likelihood ratio test for each gene</vt:lpstr>
      <vt:lpstr>Gene-by-gene AU test (genome-wise interrogation, Arcila et al, 2017)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Phylogenomics of Rafflesiaceae</dc:title>
  <dc:creator>Cai, Liming</dc:creator>
  <cp:lastModifiedBy>Cai, Liming</cp:lastModifiedBy>
  <cp:revision>113</cp:revision>
  <dcterms:created xsi:type="dcterms:W3CDTF">2020-11-12T18:44:43Z</dcterms:created>
  <dcterms:modified xsi:type="dcterms:W3CDTF">2020-11-13T22:22:05Z</dcterms:modified>
</cp:coreProperties>
</file>